
<file path=[Content_Types].xml><?xml version="1.0" encoding="utf-8"?>
<Types xmlns="http://schemas.openxmlformats.org/package/2006/content-types">
  <Default Extension="xml" ContentType="application/xml"/>
  <Default Extension="wmf" ContentType="image/x-wmf"/>
  <Default Extension="jpeg" ContentType="image/jpeg"/>
  <Default Extension="tiff" ContentType="image/tiff"/>
  <Default Extension="emf" ContentType="image/x-emf"/>
  <Default Extension="rels" ContentType="application/vnd.openxmlformats-package.relationships+xml"/>
  <Default Extension="vml" ContentType="application/vnd.openxmlformats-officedocument.vmlDrawing"/>
  <Default Extension="bin" ContentType="application/vnd.openxmlformats-officedocument.oleObject"/>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3651" r:id="rId1"/>
    <p:sldMasterId id="2147483688" r:id="rId2"/>
  </p:sldMasterIdLst>
  <p:notesMasterIdLst>
    <p:notesMasterId r:id="rId79"/>
  </p:notesMasterIdLst>
  <p:handoutMasterIdLst>
    <p:handoutMasterId r:id="rId80"/>
  </p:handoutMasterIdLst>
  <p:sldIdLst>
    <p:sldId id="405" r:id="rId3"/>
    <p:sldId id="379" r:id="rId4"/>
    <p:sldId id="434" r:id="rId5"/>
    <p:sldId id="380" r:id="rId6"/>
    <p:sldId id="469" r:id="rId7"/>
    <p:sldId id="526" r:id="rId8"/>
    <p:sldId id="269" r:id="rId9"/>
    <p:sldId id="341" r:id="rId10"/>
    <p:sldId id="399" r:id="rId11"/>
    <p:sldId id="387" r:id="rId12"/>
    <p:sldId id="407" r:id="rId13"/>
    <p:sldId id="423" r:id="rId14"/>
    <p:sldId id="530" r:id="rId15"/>
    <p:sldId id="531" r:id="rId16"/>
    <p:sldId id="436" r:id="rId17"/>
    <p:sldId id="523" r:id="rId18"/>
    <p:sldId id="470" r:id="rId19"/>
    <p:sldId id="411" r:id="rId20"/>
    <p:sldId id="484" r:id="rId21"/>
    <p:sldId id="410" r:id="rId22"/>
    <p:sldId id="412" r:id="rId23"/>
    <p:sldId id="413" r:id="rId24"/>
    <p:sldId id="414" r:id="rId25"/>
    <p:sldId id="415" r:id="rId26"/>
    <p:sldId id="437" r:id="rId27"/>
    <p:sldId id="418" r:id="rId28"/>
    <p:sldId id="295" r:id="rId29"/>
    <p:sldId id="485" r:id="rId30"/>
    <p:sldId id="424" r:id="rId31"/>
    <p:sldId id="292" r:id="rId32"/>
    <p:sldId id="486" r:id="rId33"/>
    <p:sldId id="438" r:id="rId34"/>
    <p:sldId id="455" r:id="rId35"/>
    <p:sldId id="447" r:id="rId36"/>
    <p:sldId id="450" r:id="rId37"/>
    <p:sldId id="448" r:id="rId38"/>
    <p:sldId id="445" r:id="rId39"/>
    <p:sldId id="451" r:id="rId40"/>
    <p:sldId id="522" r:id="rId41"/>
    <p:sldId id="527" r:id="rId42"/>
    <p:sldId id="479" r:id="rId43"/>
    <p:sldId id="497" r:id="rId44"/>
    <p:sldId id="498" r:id="rId45"/>
    <p:sldId id="528" r:id="rId46"/>
    <p:sldId id="504" r:id="rId47"/>
    <p:sldId id="502" r:id="rId48"/>
    <p:sldId id="503" r:id="rId49"/>
    <p:sldId id="519" r:id="rId50"/>
    <p:sldId id="396" r:id="rId51"/>
    <p:sldId id="467" r:id="rId52"/>
    <p:sldId id="428" r:id="rId53"/>
    <p:sldId id="488" r:id="rId54"/>
    <p:sldId id="398" r:id="rId55"/>
    <p:sldId id="524" r:id="rId56"/>
    <p:sldId id="429" r:id="rId57"/>
    <p:sldId id="489" r:id="rId58"/>
    <p:sldId id="483" r:id="rId59"/>
    <p:sldId id="473" r:id="rId60"/>
    <p:sldId id="477" r:id="rId61"/>
    <p:sldId id="478" r:id="rId62"/>
    <p:sldId id="496" r:id="rId63"/>
    <p:sldId id="505" r:id="rId64"/>
    <p:sldId id="525" r:id="rId65"/>
    <p:sldId id="508" r:id="rId66"/>
    <p:sldId id="509" r:id="rId67"/>
    <p:sldId id="506" r:id="rId68"/>
    <p:sldId id="507" r:id="rId69"/>
    <p:sldId id="510" r:id="rId70"/>
    <p:sldId id="395" r:id="rId71"/>
    <p:sldId id="435" r:id="rId72"/>
    <p:sldId id="335" r:id="rId73"/>
    <p:sldId id="454" r:id="rId74"/>
    <p:sldId id="393" r:id="rId75"/>
    <p:sldId id="517" r:id="rId76"/>
    <p:sldId id="520" r:id="rId77"/>
    <p:sldId id="521" r:id="rId78"/>
  </p:sldIdLst>
  <p:sldSz cx="9156700" cy="6870700"/>
  <p:notesSz cx="7315200" cy="9601200"/>
  <p:kinsoku lang="ja-JP" invalStChars="、。，．・：；？！゛゜ヽヾゝゞ々ー’”）〕］｝〉》」』】°‰′″℃￠％ぁぃぅぇぉっゃゅょゎァィゥェォッャュョヮヵヶ!%),.:;?]}｡｣､･ｧｨｩｪｫｬｭｮｯｰﾞﾟ" invalEndChars="‘“（〔［｛〈《「『【￥＄$([\{｢￡"/>
  <p:defaultTextStyle>
    <a:defPPr>
      <a:defRPr lang="en-US"/>
    </a:defPPr>
    <a:lvl1pPr algn="ctr" rtl="0" eaLnBrk="0" fontAlgn="base" hangingPunct="0">
      <a:spcBef>
        <a:spcPct val="0"/>
      </a:spcBef>
      <a:spcAft>
        <a:spcPct val="0"/>
      </a:spcAft>
      <a:defRPr sz="500" kern="1200">
        <a:solidFill>
          <a:schemeClr val="tx1"/>
        </a:solidFill>
        <a:latin typeface="Times New Roman" charset="0"/>
        <a:ea typeface="ＭＳ Ｐゴシック" charset="-128"/>
        <a:cs typeface="+mn-cs"/>
      </a:defRPr>
    </a:lvl1pPr>
    <a:lvl2pPr marL="457200" algn="ctr" rtl="0" eaLnBrk="0" fontAlgn="base" hangingPunct="0">
      <a:spcBef>
        <a:spcPct val="0"/>
      </a:spcBef>
      <a:spcAft>
        <a:spcPct val="0"/>
      </a:spcAft>
      <a:defRPr sz="500" kern="1200">
        <a:solidFill>
          <a:schemeClr val="tx1"/>
        </a:solidFill>
        <a:latin typeface="Times New Roman" charset="0"/>
        <a:ea typeface="ＭＳ Ｐゴシック" charset="-128"/>
        <a:cs typeface="+mn-cs"/>
      </a:defRPr>
    </a:lvl2pPr>
    <a:lvl3pPr marL="914400" algn="ctr" rtl="0" eaLnBrk="0" fontAlgn="base" hangingPunct="0">
      <a:spcBef>
        <a:spcPct val="0"/>
      </a:spcBef>
      <a:spcAft>
        <a:spcPct val="0"/>
      </a:spcAft>
      <a:defRPr sz="500" kern="1200">
        <a:solidFill>
          <a:schemeClr val="tx1"/>
        </a:solidFill>
        <a:latin typeface="Times New Roman" charset="0"/>
        <a:ea typeface="ＭＳ Ｐゴシック" charset="-128"/>
        <a:cs typeface="+mn-cs"/>
      </a:defRPr>
    </a:lvl3pPr>
    <a:lvl4pPr marL="1371600" algn="ctr" rtl="0" eaLnBrk="0" fontAlgn="base" hangingPunct="0">
      <a:spcBef>
        <a:spcPct val="0"/>
      </a:spcBef>
      <a:spcAft>
        <a:spcPct val="0"/>
      </a:spcAft>
      <a:defRPr sz="500" kern="1200">
        <a:solidFill>
          <a:schemeClr val="tx1"/>
        </a:solidFill>
        <a:latin typeface="Times New Roman" charset="0"/>
        <a:ea typeface="ＭＳ Ｐゴシック" charset="-128"/>
        <a:cs typeface="+mn-cs"/>
      </a:defRPr>
    </a:lvl4pPr>
    <a:lvl5pPr marL="1828800" algn="ctr" rtl="0" eaLnBrk="0" fontAlgn="base" hangingPunct="0">
      <a:spcBef>
        <a:spcPct val="0"/>
      </a:spcBef>
      <a:spcAft>
        <a:spcPct val="0"/>
      </a:spcAft>
      <a:defRPr sz="500" kern="1200">
        <a:solidFill>
          <a:schemeClr val="tx1"/>
        </a:solidFill>
        <a:latin typeface="Times New Roman" charset="0"/>
        <a:ea typeface="ＭＳ Ｐゴシック" charset="-128"/>
        <a:cs typeface="+mn-cs"/>
      </a:defRPr>
    </a:lvl5pPr>
    <a:lvl6pPr marL="2286000" algn="l" defTabSz="914400" rtl="0" eaLnBrk="1" latinLnBrk="0" hangingPunct="1">
      <a:defRPr sz="500" kern="1200">
        <a:solidFill>
          <a:schemeClr val="tx1"/>
        </a:solidFill>
        <a:latin typeface="Times New Roman" charset="0"/>
        <a:ea typeface="ＭＳ Ｐゴシック" charset="-128"/>
        <a:cs typeface="+mn-cs"/>
      </a:defRPr>
    </a:lvl6pPr>
    <a:lvl7pPr marL="2743200" algn="l" defTabSz="914400" rtl="0" eaLnBrk="1" latinLnBrk="0" hangingPunct="1">
      <a:defRPr sz="500" kern="1200">
        <a:solidFill>
          <a:schemeClr val="tx1"/>
        </a:solidFill>
        <a:latin typeface="Times New Roman" charset="0"/>
        <a:ea typeface="ＭＳ Ｐゴシック" charset="-128"/>
        <a:cs typeface="+mn-cs"/>
      </a:defRPr>
    </a:lvl7pPr>
    <a:lvl8pPr marL="3200400" algn="l" defTabSz="914400" rtl="0" eaLnBrk="1" latinLnBrk="0" hangingPunct="1">
      <a:defRPr sz="500" kern="1200">
        <a:solidFill>
          <a:schemeClr val="tx1"/>
        </a:solidFill>
        <a:latin typeface="Times New Roman" charset="0"/>
        <a:ea typeface="ＭＳ Ｐゴシック" charset="-128"/>
        <a:cs typeface="+mn-cs"/>
      </a:defRPr>
    </a:lvl8pPr>
    <a:lvl9pPr marL="3657600" algn="l" defTabSz="914400" rtl="0" eaLnBrk="1" latinLnBrk="0" hangingPunct="1">
      <a:defRPr sz="500" kern="1200">
        <a:solidFill>
          <a:schemeClr val="tx1"/>
        </a:solidFill>
        <a:latin typeface="Times New Roman" charset="0"/>
        <a:ea typeface="ＭＳ Ｐゴシック" charset="-128"/>
        <a:cs typeface="+mn-cs"/>
      </a:defRPr>
    </a:lvl9pPr>
  </p:defaultTextStyle>
  <p:extLst>
    <p:ext uri="{EFAFB233-063F-42B5-8137-9DF3F51BA10A}">
      <p15:sldGuideLst xmlns:p15="http://schemas.microsoft.com/office/powerpoint/2012/main">
        <p15:guide id="1" orient="horz" pos="2164">
          <p15:clr>
            <a:srgbClr val="A4A3A4"/>
          </p15:clr>
        </p15:guide>
        <p15:guide id="2" pos="2884">
          <p15:clr>
            <a:srgbClr val="A4A3A4"/>
          </p15:clr>
        </p15:guide>
      </p15:sldGuideLst>
    </p:ext>
    <p:ext uri="{2D200454-40CA-4A62-9FC3-DE9A4176ACB9}">
      <p15:notesGuideLst xmlns:p15="http://schemas.microsoft.com/office/powerpoint/2012/main">
        <p15:guide id="1" orient="horz" pos="3024">
          <p15:clr>
            <a:srgbClr val="A4A3A4"/>
          </p15:clr>
        </p15:guide>
        <p15:guide id="2" pos="2303">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useTimings="0">
    <p:present/>
    <p:sldAll/>
    <p:penClr>
      <a:schemeClr val="tx1"/>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0"/>
      </p:ext>
    </p:extLst>
  </p:showPr>
  <p:clrMru>
    <a:srgbClr val="F6BF69"/>
    <a:srgbClr val="618FFD"/>
    <a:srgbClr val="C1CEFF"/>
    <a:srgbClr val="99FF66"/>
    <a:srgbClr val="A4A4A4"/>
    <a:srgbClr val="E6E6E6"/>
    <a:srgbClr val="DDDDDD"/>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66"/>
    <p:restoredTop sz="93692"/>
  </p:normalViewPr>
  <p:slideViewPr>
    <p:cSldViewPr>
      <p:cViewPr varScale="1">
        <p:scale>
          <a:sx n="105" d="100"/>
          <a:sy n="105" d="100"/>
        </p:scale>
        <p:origin x="1088" y="184"/>
      </p:cViewPr>
      <p:guideLst>
        <p:guide orient="horz" pos="2164"/>
        <p:guide pos="2884"/>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98" d="100"/>
        <a:sy n="98" d="100"/>
      </p:scale>
      <p:origin x="0" y="14512"/>
    </p:cViewPr>
  </p:sorterViewPr>
  <p:notesViewPr>
    <p:cSldViewPr>
      <p:cViewPr varScale="1">
        <p:scale>
          <a:sx n="57" d="100"/>
          <a:sy n="57" d="100"/>
        </p:scale>
        <p:origin x="-1668" y="-90"/>
      </p:cViewPr>
      <p:guideLst>
        <p:guide orient="horz" pos="3024"/>
        <p:guide pos="2303"/>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63" Type="http://schemas.openxmlformats.org/officeDocument/2006/relationships/slide" Target="slides/slide61.xml"/><Relationship Id="rId64" Type="http://schemas.openxmlformats.org/officeDocument/2006/relationships/slide" Target="slides/slide62.xml"/><Relationship Id="rId65" Type="http://schemas.openxmlformats.org/officeDocument/2006/relationships/slide" Target="slides/slide63.xml"/><Relationship Id="rId66" Type="http://schemas.openxmlformats.org/officeDocument/2006/relationships/slide" Target="slides/slide64.xml"/><Relationship Id="rId67" Type="http://schemas.openxmlformats.org/officeDocument/2006/relationships/slide" Target="slides/slide65.xml"/><Relationship Id="rId68" Type="http://schemas.openxmlformats.org/officeDocument/2006/relationships/slide" Target="slides/slide66.xml"/><Relationship Id="rId69" Type="http://schemas.openxmlformats.org/officeDocument/2006/relationships/slide" Target="slides/slide67.xml"/><Relationship Id="rId50" Type="http://schemas.openxmlformats.org/officeDocument/2006/relationships/slide" Target="slides/slide48.xml"/><Relationship Id="rId51" Type="http://schemas.openxmlformats.org/officeDocument/2006/relationships/slide" Target="slides/slide49.xml"/><Relationship Id="rId52" Type="http://schemas.openxmlformats.org/officeDocument/2006/relationships/slide" Target="slides/slide50.xml"/><Relationship Id="rId53" Type="http://schemas.openxmlformats.org/officeDocument/2006/relationships/slide" Target="slides/slide51.xml"/><Relationship Id="rId54" Type="http://schemas.openxmlformats.org/officeDocument/2006/relationships/slide" Target="slides/slide52.xml"/><Relationship Id="rId55" Type="http://schemas.openxmlformats.org/officeDocument/2006/relationships/slide" Target="slides/slide53.xml"/><Relationship Id="rId56" Type="http://schemas.openxmlformats.org/officeDocument/2006/relationships/slide" Target="slides/slide54.xml"/><Relationship Id="rId57" Type="http://schemas.openxmlformats.org/officeDocument/2006/relationships/slide" Target="slides/slide55.xml"/><Relationship Id="rId58" Type="http://schemas.openxmlformats.org/officeDocument/2006/relationships/slide" Target="slides/slide56.xml"/><Relationship Id="rId59" Type="http://schemas.openxmlformats.org/officeDocument/2006/relationships/slide" Target="slides/slide57.xml"/><Relationship Id="rId40" Type="http://schemas.openxmlformats.org/officeDocument/2006/relationships/slide" Target="slides/slide38.xml"/><Relationship Id="rId41" Type="http://schemas.openxmlformats.org/officeDocument/2006/relationships/slide" Target="slides/slide39.xml"/><Relationship Id="rId42" Type="http://schemas.openxmlformats.org/officeDocument/2006/relationships/slide" Target="slides/slide40.xml"/><Relationship Id="rId43" Type="http://schemas.openxmlformats.org/officeDocument/2006/relationships/slide" Target="slides/slide41.xml"/><Relationship Id="rId44" Type="http://schemas.openxmlformats.org/officeDocument/2006/relationships/slide" Target="slides/slide42.xml"/><Relationship Id="rId45" Type="http://schemas.openxmlformats.org/officeDocument/2006/relationships/slide" Target="slides/slide43.xml"/><Relationship Id="rId46" Type="http://schemas.openxmlformats.org/officeDocument/2006/relationships/slide" Target="slides/slide44.xml"/><Relationship Id="rId47" Type="http://schemas.openxmlformats.org/officeDocument/2006/relationships/slide" Target="slides/slide45.xml"/><Relationship Id="rId48" Type="http://schemas.openxmlformats.org/officeDocument/2006/relationships/slide" Target="slides/slide46.xml"/><Relationship Id="rId49" Type="http://schemas.openxmlformats.org/officeDocument/2006/relationships/slide" Target="slides/slide4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80" Type="http://schemas.openxmlformats.org/officeDocument/2006/relationships/handoutMaster" Target="handoutMasters/handoutMaster1.xml"/><Relationship Id="rId81" Type="http://schemas.openxmlformats.org/officeDocument/2006/relationships/presProps" Target="presProps.xml"/><Relationship Id="rId82" Type="http://schemas.openxmlformats.org/officeDocument/2006/relationships/viewProps" Target="viewProps.xml"/><Relationship Id="rId83" Type="http://schemas.openxmlformats.org/officeDocument/2006/relationships/theme" Target="theme/theme1.xml"/><Relationship Id="rId84" Type="http://schemas.openxmlformats.org/officeDocument/2006/relationships/tableStyles" Target="tableStyles.xml"/><Relationship Id="rId70" Type="http://schemas.openxmlformats.org/officeDocument/2006/relationships/slide" Target="slides/slide68.xml"/><Relationship Id="rId71" Type="http://schemas.openxmlformats.org/officeDocument/2006/relationships/slide" Target="slides/slide69.xml"/><Relationship Id="rId72" Type="http://schemas.openxmlformats.org/officeDocument/2006/relationships/slide" Target="slides/slide70.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73" Type="http://schemas.openxmlformats.org/officeDocument/2006/relationships/slide" Target="slides/slide71.xml"/><Relationship Id="rId74" Type="http://schemas.openxmlformats.org/officeDocument/2006/relationships/slide" Target="slides/slide72.xml"/><Relationship Id="rId75" Type="http://schemas.openxmlformats.org/officeDocument/2006/relationships/slide" Target="slides/slide73.xml"/><Relationship Id="rId76" Type="http://schemas.openxmlformats.org/officeDocument/2006/relationships/slide" Target="slides/slide74.xml"/><Relationship Id="rId77" Type="http://schemas.openxmlformats.org/officeDocument/2006/relationships/slide" Target="slides/slide75.xml"/><Relationship Id="rId78" Type="http://schemas.openxmlformats.org/officeDocument/2006/relationships/slide" Target="slides/slide76.xml"/><Relationship Id="rId79" Type="http://schemas.openxmlformats.org/officeDocument/2006/relationships/notesMaster" Target="notesMasters/notesMaster1.xml"/><Relationship Id="rId60" Type="http://schemas.openxmlformats.org/officeDocument/2006/relationships/slide" Target="slides/slide58.xml"/><Relationship Id="rId61" Type="http://schemas.openxmlformats.org/officeDocument/2006/relationships/slide" Target="slides/slide59.xml"/><Relationship Id="rId62" Type="http://schemas.openxmlformats.org/officeDocument/2006/relationships/slide" Target="slides/slide60.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5.png"/><Relationship Id="rId2" Type="http://schemas.openxmlformats.org/officeDocument/2006/relationships/image" Target="../media/image16.png"/></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5.png"/><Relationship Id="rId2" Type="http://schemas.openxmlformats.org/officeDocument/2006/relationships/image" Target="../media/image16.png"/></Relationships>
</file>

<file path=ppt/drawings/_rels/vmlDrawing6.vml.rels><?xml version="1.0" encoding="UTF-8" standalone="yes"?>
<Relationships xmlns="http://schemas.openxmlformats.org/package/2006/relationships"><Relationship Id="rId1" Type="http://schemas.openxmlformats.org/officeDocument/2006/relationships/image" Target="../media/image62.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p:cNvSpPr>
            <a:spLocks noChangeArrowheads="1"/>
          </p:cNvSpPr>
          <p:nvPr/>
        </p:nvSpPr>
        <p:spPr bwMode="auto">
          <a:xfrm>
            <a:off x="3260725" y="9150350"/>
            <a:ext cx="795338"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2014" tIns="46008" rIns="92014" bIns="46008">
            <a:spAutoFit/>
          </a:bodyPr>
          <a:lstStyle>
            <a:lvl1pPr defTabSz="906463">
              <a:defRPr sz="500">
                <a:solidFill>
                  <a:schemeClr val="tx1"/>
                </a:solidFill>
                <a:latin typeface="Times New Roman" charset="0"/>
                <a:ea typeface="ＭＳ Ｐゴシック" charset="-128"/>
              </a:defRPr>
            </a:lvl1pPr>
            <a:lvl2pPr marL="742950" indent="-285750" defTabSz="906463">
              <a:defRPr sz="500">
                <a:solidFill>
                  <a:schemeClr val="tx1"/>
                </a:solidFill>
                <a:latin typeface="Times New Roman" charset="0"/>
                <a:ea typeface="ＭＳ Ｐゴシック" charset="-128"/>
              </a:defRPr>
            </a:lvl2pPr>
            <a:lvl3pPr marL="1143000" indent="-228600" defTabSz="906463">
              <a:defRPr sz="500">
                <a:solidFill>
                  <a:schemeClr val="tx1"/>
                </a:solidFill>
                <a:latin typeface="Times New Roman" charset="0"/>
                <a:ea typeface="ＭＳ Ｐゴシック" charset="-128"/>
              </a:defRPr>
            </a:lvl3pPr>
            <a:lvl4pPr marL="1600200" indent="-228600" defTabSz="906463">
              <a:defRPr sz="500">
                <a:solidFill>
                  <a:schemeClr val="tx1"/>
                </a:solidFill>
                <a:latin typeface="Times New Roman" charset="0"/>
                <a:ea typeface="ＭＳ Ｐゴシック" charset="-128"/>
              </a:defRPr>
            </a:lvl4pPr>
            <a:lvl5pPr marL="2057400" indent="-228600" defTabSz="906463">
              <a:defRPr sz="500">
                <a:solidFill>
                  <a:schemeClr val="tx1"/>
                </a:solidFill>
                <a:latin typeface="Times New Roman" charset="0"/>
                <a:ea typeface="ＭＳ Ｐゴシック" charset="-128"/>
              </a:defRPr>
            </a:lvl5pPr>
            <a:lvl6pPr marL="2514600" indent="-228600" algn="ctr" defTabSz="906463"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defTabSz="906463"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defTabSz="906463"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defTabSz="906463" eaLnBrk="0" fontAlgn="base" hangingPunct="0">
              <a:spcBef>
                <a:spcPct val="0"/>
              </a:spcBef>
              <a:spcAft>
                <a:spcPct val="0"/>
              </a:spcAft>
              <a:defRPr sz="500">
                <a:solidFill>
                  <a:schemeClr val="tx1"/>
                </a:solidFill>
                <a:latin typeface="Times New Roman" charset="0"/>
                <a:ea typeface="ＭＳ Ｐゴシック" charset="-128"/>
              </a:defRPr>
            </a:lvl9pPr>
          </a:lstStyle>
          <a:p>
            <a:pPr>
              <a:lnSpc>
                <a:spcPct val="90000"/>
              </a:lnSpc>
            </a:pPr>
            <a:r>
              <a:rPr lang="en-US" altLang="x-none" sz="1100">
                <a:latin typeface="Arial" charset="0"/>
              </a:rPr>
              <a:t>Page </a:t>
            </a:r>
            <a:fld id="{C4F8071E-ABCF-2B42-A935-AD377AFF0C9A}" type="slidenum">
              <a:rPr lang="en-US" altLang="x-none" sz="1100">
                <a:latin typeface="Arial" charset="0"/>
              </a:rPr>
              <a:pPr>
                <a:lnSpc>
                  <a:spcPct val="90000"/>
                </a:lnSpc>
              </a:pPr>
              <a:t>‹#›</a:t>
            </a:fld>
            <a:endParaRPr lang="en-US" altLang="x-none" sz="1100">
              <a:latin typeface="Arial" charset="0"/>
            </a:endParaRP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body" sz="quarter" idx="3"/>
          </p:nvPr>
        </p:nvSpPr>
        <p:spPr bwMode="auto">
          <a:xfrm>
            <a:off x="979488" y="4562475"/>
            <a:ext cx="5357812" cy="4319588"/>
          </a:xfrm>
          <a:prstGeom prst="rect">
            <a:avLst/>
          </a:prstGeom>
          <a:noFill/>
          <a:ln w="12700">
            <a:noFill/>
            <a:miter lim="800000"/>
            <a:headEnd/>
            <a:tailEnd/>
          </a:ln>
          <a:effectLst/>
        </p:spPr>
        <p:txBody>
          <a:bodyPr vert="horz" wrap="square" lIns="96942" tIns="47651" rIns="96942" bIns="47651" numCol="1" anchor="t" anchorCtr="0" compatLnSpc="1">
            <a:prstTxWarp prst="textNoShape">
              <a:avLst/>
            </a:prstTxWarp>
          </a:bodyPr>
          <a:lstStyle/>
          <a:p>
            <a:pPr lvl="0"/>
            <a:r>
              <a:rPr lang="en-US" noProof="0" smtClean="0"/>
              <a:t>Body Text</a:t>
            </a:r>
          </a:p>
          <a:p>
            <a:pPr lvl="0"/>
            <a:r>
              <a:rPr lang="en-US" noProof="0" smtClean="0"/>
              <a:t>Second Level</a:t>
            </a:r>
          </a:p>
          <a:p>
            <a:pPr lvl="0"/>
            <a:r>
              <a:rPr lang="en-US" noProof="0" smtClean="0"/>
              <a:t>Third Level</a:t>
            </a:r>
          </a:p>
          <a:p>
            <a:pPr lvl="0"/>
            <a:r>
              <a:rPr lang="en-US" noProof="0" smtClean="0"/>
              <a:t>Fourth Level</a:t>
            </a:r>
          </a:p>
          <a:p>
            <a:pPr lvl="0"/>
            <a:r>
              <a:rPr lang="en-US" noProof="0" smtClean="0"/>
              <a:t>Fifth Level</a:t>
            </a:r>
          </a:p>
        </p:txBody>
      </p:sp>
      <p:sp>
        <p:nvSpPr>
          <p:cNvPr id="28675" name="Rectangle 3"/>
          <p:cNvSpPr>
            <a:spLocks noChangeArrowheads="1"/>
          </p:cNvSpPr>
          <p:nvPr/>
        </p:nvSpPr>
        <p:spPr bwMode="auto">
          <a:xfrm>
            <a:off x="3260725" y="9150350"/>
            <a:ext cx="795338"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2014" tIns="46008" rIns="92014" bIns="46008">
            <a:spAutoFit/>
          </a:bodyPr>
          <a:lstStyle>
            <a:lvl1pPr defTabSz="906463">
              <a:defRPr sz="500">
                <a:solidFill>
                  <a:schemeClr val="tx1"/>
                </a:solidFill>
                <a:latin typeface="Times New Roman" charset="0"/>
                <a:ea typeface="ＭＳ Ｐゴシック" charset="-128"/>
              </a:defRPr>
            </a:lvl1pPr>
            <a:lvl2pPr marL="742950" indent="-285750" defTabSz="906463">
              <a:defRPr sz="500">
                <a:solidFill>
                  <a:schemeClr val="tx1"/>
                </a:solidFill>
                <a:latin typeface="Times New Roman" charset="0"/>
                <a:ea typeface="ＭＳ Ｐゴシック" charset="-128"/>
              </a:defRPr>
            </a:lvl2pPr>
            <a:lvl3pPr marL="1143000" indent="-228600" defTabSz="906463">
              <a:defRPr sz="500">
                <a:solidFill>
                  <a:schemeClr val="tx1"/>
                </a:solidFill>
                <a:latin typeface="Times New Roman" charset="0"/>
                <a:ea typeface="ＭＳ Ｐゴシック" charset="-128"/>
              </a:defRPr>
            </a:lvl3pPr>
            <a:lvl4pPr marL="1600200" indent="-228600" defTabSz="906463">
              <a:defRPr sz="500">
                <a:solidFill>
                  <a:schemeClr val="tx1"/>
                </a:solidFill>
                <a:latin typeface="Times New Roman" charset="0"/>
                <a:ea typeface="ＭＳ Ｐゴシック" charset="-128"/>
              </a:defRPr>
            </a:lvl4pPr>
            <a:lvl5pPr marL="2057400" indent="-228600" defTabSz="906463">
              <a:defRPr sz="500">
                <a:solidFill>
                  <a:schemeClr val="tx1"/>
                </a:solidFill>
                <a:latin typeface="Times New Roman" charset="0"/>
                <a:ea typeface="ＭＳ Ｐゴシック" charset="-128"/>
              </a:defRPr>
            </a:lvl5pPr>
            <a:lvl6pPr marL="2514600" indent="-228600" algn="ctr" defTabSz="906463"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defTabSz="906463"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defTabSz="906463"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defTabSz="906463" eaLnBrk="0" fontAlgn="base" hangingPunct="0">
              <a:spcBef>
                <a:spcPct val="0"/>
              </a:spcBef>
              <a:spcAft>
                <a:spcPct val="0"/>
              </a:spcAft>
              <a:defRPr sz="500">
                <a:solidFill>
                  <a:schemeClr val="tx1"/>
                </a:solidFill>
                <a:latin typeface="Times New Roman" charset="0"/>
                <a:ea typeface="ＭＳ Ｐゴシック" charset="-128"/>
              </a:defRPr>
            </a:lvl9pPr>
          </a:lstStyle>
          <a:p>
            <a:pPr>
              <a:lnSpc>
                <a:spcPct val="90000"/>
              </a:lnSpc>
            </a:pPr>
            <a:r>
              <a:rPr lang="en-US" altLang="x-none" sz="1100">
                <a:latin typeface="Arial" charset="0"/>
              </a:rPr>
              <a:t>Page </a:t>
            </a:r>
            <a:fld id="{9B0BEFC6-3EAC-9943-B11F-F59D06072D8F}" type="slidenum">
              <a:rPr lang="en-US" altLang="x-none" sz="1100">
                <a:latin typeface="Arial" charset="0"/>
              </a:rPr>
              <a:pPr>
                <a:lnSpc>
                  <a:spcPct val="90000"/>
                </a:lnSpc>
              </a:pPr>
              <a:t>‹#›</a:t>
            </a:fld>
            <a:endParaRPr lang="en-US" altLang="x-none" sz="1100">
              <a:latin typeface="Arial" charset="0"/>
            </a:endParaRPr>
          </a:p>
        </p:txBody>
      </p:sp>
      <p:sp>
        <p:nvSpPr>
          <p:cNvPr id="28676" name="Rectangle 4"/>
          <p:cNvSpPr>
            <a:spLocks noGrp="1" noRot="1" noChangeAspect="1" noChangeArrowheads="1" noTextEdit="1"/>
          </p:cNvSpPr>
          <p:nvPr>
            <p:ph type="sldImg" idx="2"/>
          </p:nvPr>
        </p:nvSpPr>
        <p:spPr bwMode="auto">
          <a:xfrm>
            <a:off x="1306513" y="752475"/>
            <a:ext cx="4719637" cy="3541713"/>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Tree>
  </p:cSld>
  <p:clrMap bg1="lt1" tx1="dk1" bg2="lt2" tx2="dk2" accent1="accent1" accent2="accent2" accent3="accent3" accent4="accent4" accent5="accent5" accent6="accent6" hlink="hlink" folHlink="folHlink"/>
  <p:notesStyle>
    <a:lvl1pPr algn="l" defTabSz="904875" rtl="0" eaLnBrk="0" fontAlgn="base" hangingPunct="0">
      <a:lnSpc>
        <a:spcPct val="90000"/>
      </a:lnSpc>
      <a:spcBef>
        <a:spcPct val="40000"/>
      </a:spcBef>
      <a:spcAft>
        <a:spcPct val="0"/>
      </a:spcAft>
      <a:defRPr sz="1200" kern="1200">
        <a:solidFill>
          <a:schemeClr val="tx1"/>
        </a:solidFill>
        <a:latin typeface="Arial" charset="0"/>
        <a:ea typeface="ＭＳ Ｐゴシック" charset="0"/>
        <a:cs typeface="ＭＳ Ｐゴシック" charset="0"/>
      </a:defRPr>
    </a:lvl1pPr>
    <a:lvl2pPr marL="742950" indent="-285750" algn="l" defTabSz="904875" rtl="0" eaLnBrk="0" fontAlgn="base" hangingPunct="0">
      <a:lnSpc>
        <a:spcPct val="90000"/>
      </a:lnSpc>
      <a:spcBef>
        <a:spcPct val="40000"/>
      </a:spcBef>
      <a:spcAft>
        <a:spcPct val="0"/>
      </a:spcAft>
      <a:defRPr sz="1200" kern="1200">
        <a:solidFill>
          <a:schemeClr val="tx1"/>
        </a:solidFill>
        <a:latin typeface="Arial" charset="0"/>
        <a:ea typeface="ＭＳ Ｐゴシック" charset="0"/>
        <a:cs typeface="+mn-cs"/>
      </a:defRPr>
    </a:lvl2pPr>
    <a:lvl3pPr marL="1143000" indent="-228600" algn="l" defTabSz="904875" rtl="0" eaLnBrk="0" fontAlgn="base" hangingPunct="0">
      <a:lnSpc>
        <a:spcPct val="90000"/>
      </a:lnSpc>
      <a:spcBef>
        <a:spcPct val="40000"/>
      </a:spcBef>
      <a:spcAft>
        <a:spcPct val="0"/>
      </a:spcAft>
      <a:defRPr sz="1200" kern="1200">
        <a:solidFill>
          <a:schemeClr val="tx1"/>
        </a:solidFill>
        <a:latin typeface="Arial" charset="0"/>
        <a:ea typeface="ＭＳ Ｐゴシック" charset="0"/>
        <a:cs typeface="+mn-cs"/>
      </a:defRPr>
    </a:lvl3pPr>
    <a:lvl4pPr marL="1600200" indent="-228600" algn="l" defTabSz="904875" rtl="0" eaLnBrk="0" fontAlgn="base" hangingPunct="0">
      <a:lnSpc>
        <a:spcPct val="90000"/>
      </a:lnSpc>
      <a:spcBef>
        <a:spcPct val="40000"/>
      </a:spcBef>
      <a:spcAft>
        <a:spcPct val="0"/>
      </a:spcAft>
      <a:defRPr sz="1200" kern="1200">
        <a:solidFill>
          <a:schemeClr val="tx1"/>
        </a:solidFill>
        <a:latin typeface="Arial" charset="0"/>
        <a:ea typeface="ＭＳ Ｐゴシック" charset="0"/>
        <a:cs typeface="+mn-cs"/>
      </a:defRPr>
    </a:lvl4pPr>
    <a:lvl5pPr marL="2057400" indent="-228600" algn="l" defTabSz="904875" rtl="0" eaLnBrk="0" fontAlgn="base" hangingPunct="0">
      <a:lnSpc>
        <a:spcPct val="90000"/>
      </a:lnSpc>
      <a:spcBef>
        <a:spcPct val="40000"/>
      </a:spcBef>
      <a:spcAft>
        <a:spcPct val="0"/>
      </a:spcAft>
      <a:defRPr sz="1200" kern="1200">
        <a:solidFill>
          <a:schemeClr val="tx1"/>
        </a:solidFill>
        <a:latin typeface="Arial" charset="0"/>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3" Type="http://schemas.openxmlformats.org/officeDocument/2006/relationships/hyperlink" Target="https://en.wikipedia.org/w/index.php?title=Clos_network&amp;action=edit&amp;section=2" TargetMode="External"/><Relationship Id="rId4" Type="http://schemas.openxmlformats.org/officeDocument/2006/relationships/hyperlink" Target="https://en.wikipedia.org/wiki/Clos_network#cite_note-3" TargetMode="External"/><Relationship Id="rId5" Type="http://schemas.openxmlformats.org/officeDocument/2006/relationships/hyperlink" Target="https://en.wikipedia.org/wiki/Hall's_marriage_theorem" TargetMode="External"/><Relationship Id="rId6" Type="http://schemas.openxmlformats.org/officeDocument/2006/relationships/hyperlink" Target="https://en.wikipedia.org/wiki/Clos_network#cite_note-4" TargetMode="External"/><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2"/>
          <p:cNvSpPr>
            <a:spLocks noGrp="1" noRot="1" noChangeAspect="1" noChangeArrowheads="1" noTextEdit="1"/>
          </p:cNvSpPr>
          <p:nvPr>
            <p:ph type="sldImg"/>
          </p:nvPr>
        </p:nvSpPr>
        <p:spPr>
          <a:ln/>
        </p:spPr>
      </p:sp>
      <p:sp>
        <p:nvSpPr>
          <p:cNvPr id="30722"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x-none" altLang="x-none">
              <a:ea typeface="ＭＳ Ｐゴシック" charset="-128"/>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Rectangle 2"/>
          <p:cNvSpPr>
            <a:spLocks noGrp="1" noRot="1" noChangeAspect="1" noChangeArrowheads="1" noTextEdit="1"/>
          </p:cNvSpPr>
          <p:nvPr>
            <p:ph type="sldImg"/>
          </p:nvPr>
        </p:nvSpPr>
        <p:spPr>
          <a:ln/>
        </p:spPr>
      </p:sp>
      <p:sp>
        <p:nvSpPr>
          <p:cNvPr id="49154"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x-none" altLang="x-none">
              <a:ea typeface="ＭＳ Ｐゴシック" charset="-128"/>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2"/>
          <p:cNvSpPr>
            <a:spLocks noGrp="1" noRot="1" noChangeAspect="1" noChangeArrowheads="1" noTextEdit="1"/>
          </p:cNvSpPr>
          <p:nvPr>
            <p:ph type="sldImg"/>
          </p:nvPr>
        </p:nvSpPr>
        <p:spPr>
          <a:ln/>
        </p:spPr>
      </p:sp>
      <p:sp>
        <p:nvSpPr>
          <p:cNvPr id="51202"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x-none">
                <a:ea typeface="ＭＳ Ｐゴシック" charset="-128"/>
              </a:rPr>
              <a:t>RCPT TO: &lt;&gt; notify=success,failure</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69" name="Rectangle 7"/>
          <p:cNvSpPr>
            <a:spLocks noGrp="1" noChangeArrowheads="1"/>
          </p:cNvSpPr>
          <p:nvPr>
            <p:ph type="sldNum" sz="quarter" idx="5"/>
          </p:nvPr>
        </p:nvSpPr>
        <p:spPr>
          <a:xfrm>
            <a:off x="4144963" y="9121775"/>
            <a:ext cx="3170237" cy="4794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Times New Roman" charset="0"/>
                <a:ea typeface="ＭＳ Ｐゴシック" charset="-128"/>
              </a:defRPr>
            </a:lvl1pPr>
            <a:lvl2pPr marL="742950" indent="-285750" defTabSz="966788">
              <a:defRPr sz="2400">
                <a:solidFill>
                  <a:schemeClr val="tx1"/>
                </a:solidFill>
                <a:latin typeface="Times New Roman" charset="0"/>
                <a:ea typeface="ＭＳ Ｐゴシック" charset="-128"/>
              </a:defRPr>
            </a:lvl2pPr>
            <a:lvl3pPr marL="1143000" indent="-228600" defTabSz="966788">
              <a:defRPr sz="2400">
                <a:solidFill>
                  <a:schemeClr val="tx1"/>
                </a:solidFill>
                <a:latin typeface="Times New Roman" charset="0"/>
                <a:ea typeface="ＭＳ Ｐゴシック" charset="-128"/>
              </a:defRPr>
            </a:lvl3pPr>
            <a:lvl4pPr marL="1600200" indent="-228600" defTabSz="966788">
              <a:defRPr sz="2400">
                <a:solidFill>
                  <a:schemeClr val="tx1"/>
                </a:solidFill>
                <a:latin typeface="Times New Roman" charset="0"/>
                <a:ea typeface="ＭＳ Ｐゴシック" charset="-128"/>
              </a:defRPr>
            </a:lvl4pPr>
            <a:lvl5pPr marL="2057400" indent="-228600" defTabSz="966788">
              <a:defRPr sz="2400">
                <a:solidFill>
                  <a:schemeClr val="tx1"/>
                </a:solidFill>
                <a:latin typeface="Times New Roman" charset="0"/>
                <a:ea typeface="ＭＳ Ｐゴシック" charset="-128"/>
              </a:defRPr>
            </a:lvl5pPr>
            <a:lvl6pPr marL="2514600" indent="-228600" algn="ctr" defTabSz="966788"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algn="ctr" defTabSz="966788"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algn="ctr" defTabSz="966788"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algn="ctr" defTabSz="966788" eaLnBrk="0" fontAlgn="base" hangingPunct="0">
              <a:spcBef>
                <a:spcPct val="0"/>
              </a:spcBef>
              <a:spcAft>
                <a:spcPct val="0"/>
              </a:spcAft>
              <a:defRPr sz="2400">
                <a:solidFill>
                  <a:schemeClr val="tx1"/>
                </a:solidFill>
                <a:latin typeface="Times New Roman" charset="0"/>
                <a:ea typeface="ＭＳ Ｐゴシック" charset="-128"/>
              </a:defRPr>
            </a:lvl9pPr>
          </a:lstStyle>
          <a:p>
            <a:fld id="{F74307F8-8967-8749-86E4-92D5E8AA796B}" type="slidenum">
              <a:rPr lang="en-US" altLang="x-none" sz="1300"/>
              <a:pPr/>
              <a:t>13</a:t>
            </a:fld>
            <a:endParaRPr lang="en-US" altLang="x-none" sz="1300"/>
          </a:p>
        </p:txBody>
      </p:sp>
      <p:sp>
        <p:nvSpPr>
          <p:cNvPr id="135170" name="Rectangle 2"/>
          <p:cNvSpPr>
            <a:spLocks noChangeArrowheads="1" noTextEdit="1"/>
          </p:cNvSpPr>
          <p:nvPr>
            <p:ph type="sldImg"/>
          </p:nvPr>
        </p:nvSpPr>
        <p:spPr>
          <a:ln/>
        </p:spPr>
      </p:sp>
      <p:sp>
        <p:nvSpPr>
          <p:cNvPr id="13517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x-none" altLang="x-none">
              <a:latin typeface="Times New Roman" charset="0"/>
              <a:ea typeface="ＭＳ Ｐゴシック" charset="-128"/>
            </a:endParaRPr>
          </a:p>
        </p:txBody>
      </p:sp>
    </p:spTree>
    <p:extLst>
      <p:ext uri="{BB962C8B-B14F-4D97-AF65-F5344CB8AC3E}">
        <p14:creationId xmlns:p14="http://schemas.microsoft.com/office/powerpoint/2010/main" val="158036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7" name="Rectangle 7"/>
          <p:cNvSpPr>
            <a:spLocks noGrp="1" noChangeArrowheads="1"/>
          </p:cNvSpPr>
          <p:nvPr>
            <p:ph type="sldNum" sz="quarter" idx="5"/>
          </p:nvPr>
        </p:nvSpPr>
        <p:spPr>
          <a:xfrm>
            <a:off x="4144963" y="9121775"/>
            <a:ext cx="3170237" cy="4794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Times New Roman" charset="0"/>
                <a:ea typeface="ＭＳ Ｐゴシック" charset="-128"/>
              </a:defRPr>
            </a:lvl1pPr>
            <a:lvl2pPr marL="742950" indent="-285750" defTabSz="966788">
              <a:defRPr sz="2400">
                <a:solidFill>
                  <a:schemeClr val="tx1"/>
                </a:solidFill>
                <a:latin typeface="Times New Roman" charset="0"/>
                <a:ea typeface="ＭＳ Ｐゴシック" charset="-128"/>
              </a:defRPr>
            </a:lvl2pPr>
            <a:lvl3pPr marL="1143000" indent="-228600" defTabSz="966788">
              <a:defRPr sz="2400">
                <a:solidFill>
                  <a:schemeClr val="tx1"/>
                </a:solidFill>
                <a:latin typeface="Times New Roman" charset="0"/>
                <a:ea typeface="ＭＳ Ｐゴシック" charset="-128"/>
              </a:defRPr>
            </a:lvl3pPr>
            <a:lvl4pPr marL="1600200" indent="-228600" defTabSz="966788">
              <a:defRPr sz="2400">
                <a:solidFill>
                  <a:schemeClr val="tx1"/>
                </a:solidFill>
                <a:latin typeface="Times New Roman" charset="0"/>
                <a:ea typeface="ＭＳ Ｐゴシック" charset="-128"/>
              </a:defRPr>
            </a:lvl4pPr>
            <a:lvl5pPr marL="2057400" indent="-228600" defTabSz="966788">
              <a:defRPr sz="2400">
                <a:solidFill>
                  <a:schemeClr val="tx1"/>
                </a:solidFill>
                <a:latin typeface="Times New Roman" charset="0"/>
                <a:ea typeface="ＭＳ Ｐゴシック" charset="-128"/>
              </a:defRPr>
            </a:lvl5pPr>
            <a:lvl6pPr marL="2514600" indent="-228600" algn="ctr" defTabSz="966788"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algn="ctr" defTabSz="966788"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algn="ctr" defTabSz="966788"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algn="ctr" defTabSz="966788" eaLnBrk="0" fontAlgn="base" hangingPunct="0">
              <a:spcBef>
                <a:spcPct val="0"/>
              </a:spcBef>
              <a:spcAft>
                <a:spcPct val="0"/>
              </a:spcAft>
              <a:defRPr sz="2400">
                <a:solidFill>
                  <a:schemeClr val="tx1"/>
                </a:solidFill>
                <a:latin typeface="Times New Roman" charset="0"/>
                <a:ea typeface="ＭＳ Ｐゴシック" charset="-128"/>
              </a:defRPr>
            </a:lvl9pPr>
          </a:lstStyle>
          <a:p>
            <a:fld id="{3D2DF30D-7D3F-9749-9F02-33EAB1842FA7}" type="slidenum">
              <a:rPr lang="en-US" altLang="x-none" sz="1300">
                <a:solidFill>
                  <a:srgbClr val="000000"/>
                </a:solidFill>
              </a:rPr>
              <a:pPr/>
              <a:t>14</a:t>
            </a:fld>
            <a:endParaRPr lang="en-US" altLang="x-none" sz="1300">
              <a:solidFill>
                <a:srgbClr val="000000"/>
              </a:solidFill>
            </a:endParaRPr>
          </a:p>
        </p:txBody>
      </p:sp>
      <p:sp>
        <p:nvSpPr>
          <p:cNvPr id="137218" name="Rectangle 2"/>
          <p:cNvSpPr>
            <a:spLocks noChangeArrowheads="1" noTextEdit="1"/>
          </p:cNvSpPr>
          <p:nvPr>
            <p:ph type="sldImg"/>
          </p:nvPr>
        </p:nvSpPr>
        <p:spPr>
          <a:ln/>
        </p:spPr>
      </p:sp>
      <p:sp>
        <p:nvSpPr>
          <p:cNvPr id="1372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x-none" altLang="x-none">
              <a:latin typeface="Times New Roman" charset="0"/>
              <a:ea typeface="ＭＳ Ｐゴシック" charset="-128"/>
            </a:endParaRPr>
          </a:p>
        </p:txBody>
      </p:sp>
    </p:spTree>
    <p:extLst>
      <p:ext uri="{BB962C8B-B14F-4D97-AF65-F5344CB8AC3E}">
        <p14:creationId xmlns:p14="http://schemas.microsoft.com/office/powerpoint/2010/main" val="18836524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Rectangle 2"/>
          <p:cNvSpPr>
            <a:spLocks noGrp="1" noRot="1" noChangeAspect="1" noChangeArrowheads="1" noTextEdit="1"/>
          </p:cNvSpPr>
          <p:nvPr>
            <p:ph type="sldImg"/>
          </p:nvPr>
        </p:nvSpPr>
        <p:spPr>
          <a:ln/>
        </p:spPr>
      </p:sp>
      <p:sp>
        <p:nvSpPr>
          <p:cNvPr id="5325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x-none" altLang="x-none">
              <a:ea typeface="ＭＳ Ｐゴシック" charset="-128"/>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Rectangle 2"/>
          <p:cNvSpPr>
            <a:spLocks noGrp="1" noRot="1" noChangeAspect="1" noChangeArrowheads="1" noTextEdit="1"/>
          </p:cNvSpPr>
          <p:nvPr>
            <p:ph type="sldImg"/>
          </p:nvPr>
        </p:nvSpPr>
        <p:spPr>
          <a:ln/>
        </p:spPr>
      </p:sp>
      <p:sp>
        <p:nvSpPr>
          <p:cNvPr id="55298"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x-none" altLang="x-none">
              <a:ea typeface="ＭＳ Ｐゴシック" charset="-128"/>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2"/>
          <p:cNvSpPr>
            <a:spLocks noGrp="1" noRot="1" noChangeAspect="1" noChangeArrowheads="1" noTextEdit="1"/>
          </p:cNvSpPr>
          <p:nvPr>
            <p:ph type="sldImg"/>
          </p:nvPr>
        </p:nvSpPr>
        <p:spPr>
          <a:ln/>
        </p:spPr>
      </p:sp>
      <p:sp>
        <p:nvSpPr>
          <p:cNvPr id="57346"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x-none" altLang="x-none">
              <a:ea typeface="ＭＳ Ｐゴシック" charset="-128"/>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Rectangle 2"/>
          <p:cNvSpPr>
            <a:spLocks noGrp="1" noRot="1" noChangeAspect="1" noChangeArrowheads="1" noTextEdit="1"/>
          </p:cNvSpPr>
          <p:nvPr>
            <p:ph type="sldImg"/>
          </p:nvPr>
        </p:nvSpPr>
        <p:spPr>
          <a:ln/>
        </p:spPr>
      </p:sp>
      <p:sp>
        <p:nvSpPr>
          <p:cNvPr id="59394"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x-none" altLang="x-none">
              <a:ea typeface="ＭＳ Ｐゴシック" charset="-128"/>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Rectangle 2"/>
          <p:cNvSpPr>
            <a:spLocks noGrp="1" noRot="1" noChangeAspect="1" noChangeArrowheads="1" noTextEdit="1"/>
          </p:cNvSpPr>
          <p:nvPr>
            <p:ph type="sldImg"/>
          </p:nvPr>
        </p:nvSpPr>
        <p:spPr>
          <a:ln/>
        </p:spPr>
      </p:sp>
      <p:sp>
        <p:nvSpPr>
          <p:cNvPr id="61442"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x-none" altLang="x-none">
              <a:ea typeface="ＭＳ Ｐゴシック" charset="-128"/>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Rectangle 2"/>
          <p:cNvSpPr>
            <a:spLocks noGrp="1" noRot="1" noChangeAspect="1" noChangeArrowheads="1" noTextEdit="1"/>
          </p:cNvSpPr>
          <p:nvPr>
            <p:ph type="sldImg"/>
          </p:nvPr>
        </p:nvSpPr>
        <p:spPr>
          <a:ln/>
        </p:spPr>
      </p:sp>
      <p:sp>
        <p:nvSpPr>
          <p:cNvPr id="6349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x-none" altLang="x-none">
              <a:ea typeface="ＭＳ Ｐゴシック" charset="-128"/>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2"/>
          <p:cNvSpPr>
            <a:spLocks noGrp="1" noRot="1" noChangeAspect="1" noChangeArrowheads="1" noTextEdit="1"/>
          </p:cNvSpPr>
          <p:nvPr>
            <p:ph type="sldImg"/>
          </p:nvPr>
        </p:nvSpPr>
        <p:spPr>
          <a:ln/>
        </p:spPr>
      </p:sp>
      <p:sp>
        <p:nvSpPr>
          <p:cNvPr id="3277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x-none" altLang="x-none">
              <a:ea typeface="ＭＳ Ｐゴシック" charset="-128"/>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Rectangle 2"/>
          <p:cNvSpPr>
            <a:spLocks noGrp="1" noRot="1" noChangeAspect="1" noChangeArrowheads="1" noTextEdit="1"/>
          </p:cNvSpPr>
          <p:nvPr>
            <p:ph type="sldImg"/>
          </p:nvPr>
        </p:nvSpPr>
        <p:spPr>
          <a:ln/>
        </p:spPr>
      </p:sp>
      <p:sp>
        <p:nvSpPr>
          <p:cNvPr id="65538"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x-none" altLang="x-none">
              <a:ea typeface="ＭＳ Ｐゴシック" charset="-128"/>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Rectangle 2"/>
          <p:cNvSpPr>
            <a:spLocks noGrp="1" noRot="1" noChangeAspect="1" noChangeArrowheads="1" noTextEdit="1"/>
          </p:cNvSpPr>
          <p:nvPr>
            <p:ph type="sldImg"/>
          </p:nvPr>
        </p:nvSpPr>
        <p:spPr>
          <a:ln/>
        </p:spPr>
      </p:sp>
      <p:sp>
        <p:nvSpPr>
          <p:cNvPr id="67586"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x-none" altLang="x-none">
              <a:ea typeface="ＭＳ Ｐゴシック" charset="-128"/>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2"/>
          <p:cNvSpPr>
            <a:spLocks noGrp="1" noRot="1" noChangeAspect="1" noChangeArrowheads="1" noTextEdit="1"/>
          </p:cNvSpPr>
          <p:nvPr>
            <p:ph type="sldImg"/>
          </p:nvPr>
        </p:nvSpPr>
        <p:spPr>
          <a:ln/>
        </p:spPr>
      </p:sp>
      <p:sp>
        <p:nvSpPr>
          <p:cNvPr id="69634"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x-none" altLang="x-none">
              <a:ea typeface="ＭＳ Ｐゴシック" charset="-128"/>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Rectangle 2"/>
          <p:cNvSpPr>
            <a:spLocks noGrp="1" noRot="1" noChangeAspect="1" noChangeArrowheads="1" noTextEdit="1"/>
          </p:cNvSpPr>
          <p:nvPr>
            <p:ph type="sldImg"/>
          </p:nvPr>
        </p:nvSpPr>
        <p:spPr>
          <a:ln/>
        </p:spPr>
      </p:sp>
      <p:sp>
        <p:nvSpPr>
          <p:cNvPr id="71682"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x-none" altLang="x-none">
              <a:ea typeface="ＭＳ Ｐゴシック" charset="-128"/>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Rectangle 2"/>
          <p:cNvSpPr>
            <a:spLocks noGrp="1" noRot="1" noChangeAspect="1" noChangeArrowheads="1" noTextEdit="1"/>
          </p:cNvSpPr>
          <p:nvPr>
            <p:ph type="sldImg"/>
          </p:nvPr>
        </p:nvSpPr>
        <p:spPr>
          <a:ln/>
        </p:spPr>
      </p:sp>
      <p:sp>
        <p:nvSpPr>
          <p:cNvPr id="7373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x-none" altLang="x-none">
              <a:ea typeface="ＭＳ Ｐゴシック" charset="-128"/>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Rectangle 2"/>
          <p:cNvSpPr>
            <a:spLocks noGrp="1" noRot="1" noChangeAspect="1" noChangeArrowheads="1" noTextEdit="1"/>
          </p:cNvSpPr>
          <p:nvPr>
            <p:ph type="sldImg"/>
          </p:nvPr>
        </p:nvSpPr>
        <p:spPr>
          <a:ln/>
        </p:spPr>
      </p:sp>
      <p:sp>
        <p:nvSpPr>
          <p:cNvPr id="77826"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x-none" altLang="x-none">
              <a:ea typeface="ＭＳ Ｐゴシック" charset="-128"/>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Rectangle 2"/>
          <p:cNvSpPr>
            <a:spLocks noGrp="1" noRot="1" noChangeAspect="1" noChangeArrowheads="1" noTextEdit="1"/>
          </p:cNvSpPr>
          <p:nvPr>
            <p:ph type="sldImg"/>
          </p:nvPr>
        </p:nvSpPr>
        <p:spPr>
          <a:ln/>
        </p:spPr>
      </p:sp>
      <p:sp>
        <p:nvSpPr>
          <p:cNvPr id="75778"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x-none" altLang="x-none">
              <a:ea typeface="ＭＳ Ｐゴシック" charset="-128"/>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Rectangle 2"/>
          <p:cNvSpPr>
            <a:spLocks noGrp="1" noRot="1" noChangeAspect="1" noChangeArrowheads="1" noTextEdit="1"/>
          </p:cNvSpPr>
          <p:nvPr>
            <p:ph type="sldImg"/>
          </p:nvPr>
        </p:nvSpPr>
        <p:spPr>
          <a:ln/>
        </p:spPr>
      </p:sp>
      <p:sp>
        <p:nvSpPr>
          <p:cNvPr id="79874"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x-none" altLang="x-none">
              <a:ea typeface="ＭＳ Ｐゴシック" charset="-128"/>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Rectangle 2"/>
          <p:cNvSpPr>
            <a:spLocks noGrp="1" noRot="1" noChangeAspect="1" noChangeArrowheads="1" noTextEdit="1"/>
          </p:cNvSpPr>
          <p:nvPr>
            <p:ph type="sldImg"/>
          </p:nvPr>
        </p:nvSpPr>
        <p:spPr>
          <a:ln/>
        </p:spPr>
      </p:sp>
      <p:sp>
        <p:nvSpPr>
          <p:cNvPr id="81922"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x-none" altLang="x-none">
              <a:ea typeface="ＭＳ Ｐゴシック" charset="-128"/>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Slide Image Placeholder 1"/>
          <p:cNvSpPr>
            <a:spLocks noGrp="1" noRot="1" noChangeAspect="1" noTextEdit="1"/>
          </p:cNvSpPr>
          <p:nvPr>
            <p:ph type="sldImg"/>
          </p:nvPr>
        </p:nvSpPr>
        <p:spPr>
          <a:ln/>
        </p:spPr>
      </p:sp>
      <p:sp>
        <p:nvSpPr>
          <p:cNvPr id="83970"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x-none">
                <a:ea typeface="ＭＳ Ｐゴシック" charset="-128"/>
              </a:rPr>
              <a:t>the common form of gigabit Ethernet (1Gbit/s) runs over relatively economical category 5e, category 6, or augmented category 6 unshielded twisted-pair copper cabling but only to 300 ft (91 m). However, 1Gbit/s ethernet over fiber can easily reach tens of miles.</a:t>
            </a:r>
          </a:p>
          <a:p>
            <a:endParaRPr lang="en-US" altLang="x-none">
              <a:ea typeface="ＭＳ Ｐゴシック" charset="-128"/>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2"/>
          <p:cNvSpPr>
            <a:spLocks noGrp="1" noRot="1" noChangeAspect="1" noChangeArrowheads="1" noTextEdit="1"/>
          </p:cNvSpPr>
          <p:nvPr>
            <p:ph type="sldImg"/>
          </p:nvPr>
        </p:nvSpPr>
        <p:spPr>
          <a:ln/>
        </p:spPr>
      </p:sp>
      <p:sp>
        <p:nvSpPr>
          <p:cNvPr id="34818"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x-none" altLang="x-none">
              <a:ea typeface="ＭＳ Ｐゴシック" charset="-128"/>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Slide Image Placeholder 1"/>
          <p:cNvSpPr>
            <a:spLocks noGrp="1" noRot="1" noChangeAspect="1" noTextEdit="1"/>
          </p:cNvSpPr>
          <p:nvPr>
            <p:ph type="sldImg"/>
          </p:nvPr>
        </p:nvSpPr>
        <p:spPr>
          <a:ln/>
        </p:spPr>
      </p:sp>
      <p:sp>
        <p:nvSpPr>
          <p:cNvPr id="92162" name="Notes Placeholder 2"/>
          <p:cNvSpPr>
            <a:spLocks noGrp="1"/>
          </p:cNvSpPr>
          <p:nvPr>
            <p:ph type="body" idx="1"/>
          </p:nvPr>
        </p:nvSpPr>
        <p:spPr>
          <a:ln w="9525"/>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a:defRPr/>
            </a:pPr>
            <a:r>
              <a:rPr lang="en-US" dirty="0" smtClean="0"/>
              <a:t>Average US:</a:t>
            </a:r>
          </a:p>
          <a:p>
            <a:pPr marL="171450" indent="-171450">
              <a:buFontTx/>
              <a:buChar char="-"/>
              <a:defRPr/>
            </a:pPr>
            <a:r>
              <a:rPr lang="en-US" dirty="0" smtClean="0"/>
              <a:t>down: 5.8 </a:t>
            </a:r>
            <a:r>
              <a:rPr lang="en-US" dirty="0" err="1" smtClean="0"/>
              <a:t>MBps</a:t>
            </a:r>
            <a:endParaRPr lang="en-US" dirty="0" smtClean="0"/>
          </a:p>
          <a:p>
            <a:pPr marL="171450" indent="-171450">
              <a:buFontTx/>
              <a:buChar char="-"/>
              <a:defRPr/>
            </a:pPr>
            <a:r>
              <a:rPr lang="en-US" dirty="0" smtClean="0"/>
              <a:t>Up: 1.2 Mbps</a:t>
            </a:r>
          </a:p>
          <a:p>
            <a:pPr marL="171450" indent="-171450">
              <a:buFontTx/>
              <a:buChar char="-"/>
              <a:defRPr/>
            </a:pPr>
            <a:endParaRPr lang="en-US" dirty="0" smtClean="0"/>
          </a:p>
          <a:p>
            <a:pPr>
              <a:defRPr/>
            </a:pPr>
            <a:r>
              <a:rPr lang="en-US" dirty="0" smtClean="0"/>
              <a:t>Google fiber:</a:t>
            </a:r>
          </a:p>
          <a:p>
            <a:pPr>
              <a:defRPr/>
            </a:pPr>
            <a:r>
              <a:rPr lang="en-US" dirty="0" smtClean="0"/>
              <a:t>Cost: $300/customer</a:t>
            </a:r>
          </a:p>
          <a:p>
            <a:pPr>
              <a:defRPr/>
            </a:pPr>
            <a:r>
              <a:rPr lang="en-US" dirty="0" smtClean="0"/>
              <a:t>http://</a:t>
            </a:r>
            <a:r>
              <a:rPr lang="en-US" dirty="0" err="1" smtClean="0"/>
              <a:t>en.wikipedia.org</a:t>
            </a:r>
            <a:r>
              <a:rPr lang="en-US" dirty="0" smtClean="0"/>
              <a:t>/wiki/</a:t>
            </a:r>
            <a:r>
              <a:rPr lang="en-US" dirty="0" err="1" smtClean="0"/>
              <a:t>Fiber_to_the_x</a:t>
            </a:r>
            <a:endParaRPr lang="en-US" dirty="0" smtClean="0"/>
          </a:p>
          <a:p>
            <a:pPr>
              <a:defRPr/>
            </a:pPr>
            <a:r>
              <a:rPr lang="en-US" dirty="0" smtClean="0"/>
              <a:t>http://</a:t>
            </a:r>
            <a:r>
              <a:rPr lang="en-US" dirty="0" err="1" smtClean="0"/>
              <a:t>www.telecompetitor.com</a:t>
            </a:r>
            <a:r>
              <a:rPr lang="en-US" dirty="0" smtClean="0"/>
              <a:t>/google-ftth-invades-texas-with-austin-the-next-stop-for-google-fiber/</a:t>
            </a:r>
          </a:p>
          <a:p>
            <a:pPr>
              <a:defRPr/>
            </a:pPr>
            <a:r>
              <a:rPr lang="en-US" dirty="0" smtClean="0"/>
              <a:t>http://</a:t>
            </a:r>
            <a:r>
              <a:rPr lang="en-US" dirty="0" err="1" smtClean="0"/>
              <a:t>www.youtube.com</a:t>
            </a:r>
            <a:r>
              <a:rPr lang="en-US" dirty="0" smtClean="0"/>
              <a:t>/</a:t>
            </a:r>
            <a:r>
              <a:rPr lang="en-US" dirty="0" err="1" smtClean="0"/>
              <a:t>watch?v</a:t>
            </a:r>
            <a:r>
              <a:rPr lang="en-US" dirty="0" smtClean="0"/>
              <a:t>=6uZVqPuq81c</a:t>
            </a:r>
          </a:p>
          <a:p>
            <a:pPr>
              <a:defRPr/>
            </a:pPr>
            <a:endParaRPr lang="en-US"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Slide Image Placeholder 1"/>
          <p:cNvSpPr>
            <a:spLocks noGrp="1" noRot="1" noChangeAspect="1" noTextEdit="1"/>
          </p:cNvSpPr>
          <p:nvPr>
            <p:ph type="sldImg"/>
          </p:nvPr>
        </p:nvSpPr>
        <p:spPr>
          <a:ln/>
        </p:spPr>
      </p:sp>
      <p:sp>
        <p:nvSpPr>
          <p:cNvPr id="88066"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x-none">
                <a:ea typeface="ＭＳ Ｐゴシック" charset="-128"/>
              </a:rPr>
              <a:t>http://en.wikipedia.org/wiki/Fiber_to_the_x</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Slide Image Placeholder 1"/>
          <p:cNvSpPr>
            <a:spLocks noGrp="1" noRot="1" noChangeAspect="1" noTextEdit="1"/>
          </p:cNvSpPr>
          <p:nvPr>
            <p:ph type="sldImg"/>
          </p:nvPr>
        </p:nvSpPr>
        <p:spPr>
          <a:ln/>
        </p:spPr>
      </p:sp>
      <p:sp>
        <p:nvSpPr>
          <p:cNvPr id="90114"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x-none" altLang="x-none">
              <a:ea typeface="ＭＳ Ｐゴシック" charset="-128"/>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Slide Image Placeholder 1"/>
          <p:cNvSpPr>
            <a:spLocks noGrp="1" noRot="1" noChangeAspect="1" noTextEdit="1"/>
          </p:cNvSpPr>
          <p:nvPr>
            <p:ph type="sldImg"/>
          </p:nvPr>
        </p:nvSpPr>
        <p:spPr>
          <a:ln/>
        </p:spPr>
      </p:sp>
      <p:sp>
        <p:nvSpPr>
          <p:cNvPr id="92162"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x-none" altLang="x-none">
              <a:ea typeface="ＭＳ Ｐゴシック" charset="-128"/>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Slide Image Placeholder 1"/>
          <p:cNvSpPr>
            <a:spLocks noGrp="1" noRot="1" noChangeAspect="1" noTextEdit="1"/>
          </p:cNvSpPr>
          <p:nvPr>
            <p:ph type="sldImg"/>
          </p:nvPr>
        </p:nvSpPr>
        <p:spPr>
          <a:ln/>
        </p:spPr>
      </p:sp>
      <p:sp>
        <p:nvSpPr>
          <p:cNvPr id="94210"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x-none" altLang="x-none">
              <a:ea typeface="ＭＳ Ｐゴシック" charset="-128"/>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Slide Image Placeholder 1"/>
          <p:cNvSpPr>
            <a:spLocks noGrp="1" noRot="1" noChangeAspect="1" noTextEdit="1"/>
          </p:cNvSpPr>
          <p:nvPr>
            <p:ph type="sldImg"/>
          </p:nvPr>
        </p:nvSpPr>
        <p:spPr>
          <a:ln/>
        </p:spPr>
      </p:sp>
      <p:sp>
        <p:nvSpPr>
          <p:cNvPr id="96258"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x-none" altLang="x-none">
              <a:ea typeface="ＭＳ Ｐゴシック" charset="-128"/>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Slide Image Placeholder 1"/>
          <p:cNvSpPr>
            <a:spLocks noGrp="1" noRot="1" noChangeAspect="1" noTextEdit="1"/>
          </p:cNvSpPr>
          <p:nvPr>
            <p:ph type="sldImg"/>
          </p:nvPr>
        </p:nvSpPr>
        <p:spPr>
          <a:ln/>
        </p:spPr>
      </p:sp>
      <p:sp>
        <p:nvSpPr>
          <p:cNvPr id="98306"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x-none" altLang="x-none">
              <a:ea typeface="ＭＳ Ｐゴシック" charset="-128"/>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Rectangle 2"/>
          <p:cNvSpPr>
            <a:spLocks noGrp="1" noRot="1" noChangeAspect="1" noChangeArrowheads="1" noTextEdit="1"/>
          </p:cNvSpPr>
          <p:nvPr>
            <p:ph type="sldImg"/>
          </p:nvPr>
        </p:nvSpPr>
        <p:spPr>
          <a:ln/>
        </p:spPr>
      </p:sp>
      <p:sp>
        <p:nvSpPr>
          <p:cNvPr id="100354"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x-none" altLang="x-none">
              <a:ea typeface="ＭＳ Ｐゴシック" charset="-128"/>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Rectangle 2"/>
          <p:cNvSpPr>
            <a:spLocks noGrp="1" noRot="1" noChangeAspect="1" noChangeArrowheads="1" noTextEdit="1"/>
          </p:cNvSpPr>
          <p:nvPr>
            <p:ph type="sldImg"/>
          </p:nvPr>
        </p:nvSpPr>
        <p:spPr>
          <a:ln/>
        </p:spPr>
      </p:sp>
      <p:sp>
        <p:nvSpPr>
          <p:cNvPr id="102402"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x-none" altLang="x-none">
              <a:ea typeface="ＭＳ Ｐゴシック" charset="-128"/>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49" name="Rectangle 2"/>
          <p:cNvSpPr>
            <a:spLocks noGrp="1" noRot="1" noChangeAspect="1" noChangeArrowheads="1" noTextEdit="1"/>
          </p:cNvSpPr>
          <p:nvPr>
            <p:ph type="sldImg"/>
          </p:nvPr>
        </p:nvSpPr>
        <p:spPr>
          <a:ln/>
        </p:spPr>
      </p:sp>
      <p:sp>
        <p:nvSpPr>
          <p:cNvPr id="10445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x-none">
                <a:ea typeface="ＭＳ Ｐゴシック" charset="-128"/>
              </a:rPr>
              <a:t>http://www.cse.wustl.edu/~jain/cse570-13/ftp/m_03dct.pdf</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2"/>
          <p:cNvSpPr>
            <a:spLocks noGrp="1" noRot="1" noChangeAspect="1" noChangeArrowheads="1" noTextEdit="1"/>
          </p:cNvSpPr>
          <p:nvPr>
            <p:ph type="sldImg"/>
          </p:nvPr>
        </p:nvSpPr>
        <p:spPr>
          <a:ln/>
        </p:spPr>
      </p:sp>
      <p:sp>
        <p:nvSpPr>
          <p:cNvPr id="36866"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x-none" altLang="x-none">
              <a:ea typeface="ＭＳ Ｐゴシック" charset="-128"/>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7" name="Rectangle 2"/>
          <p:cNvSpPr>
            <a:spLocks noGrp="1" noRot="1" noChangeAspect="1" noChangeArrowheads="1" noTextEdit="1"/>
          </p:cNvSpPr>
          <p:nvPr>
            <p:ph type="sldImg"/>
          </p:nvPr>
        </p:nvSpPr>
        <p:spPr>
          <a:ln/>
        </p:spPr>
      </p:sp>
      <p:sp>
        <p:nvSpPr>
          <p:cNvPr id="106498"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r>
              <a:rPr lang="en-US" sz="1200" b="1" i="0" kern="1200" dirty="0" smtClean="0">
                <a:solidFill>
                  <a:schemeClr val="tx1"/>
                </a:solidFill>
                <a:effectLst/>
                <a:latin typeface="Arial" charset="0"/>
                <a:ea typeface="ＭＳ Ｐゴシック" charset="0"/>
                <a:cs typeface="ＭＳ Ｐゴシック" charset="0"/>
              </a:rPr>
              <a:t>Strict-sense </a:t>
            </a:r>
            <a:r>
              <a:rPr lang="en-US" sz="1200" b="1" i="0" kern="1200" dirty="0" err="1" smtClean="0">
                <a:solidFill>
                  <a:schemeClr val="tx1"/>
                </a:solidFill>
                <a:effectLst/>
                <a:latin typeface="Arial" charset="0"/>
                <a:ea typeface="ＭＳ Ｐゴシック" charset="0"/>
                <a:cs typeface="ＭＳ Ｐゴシック" charset="0"/>
              </a:rPr>
              <a:t>nonblocking</a:t>
            </a:r>
            <a:r>
              <a:rPr lang="en-US" sz="1200" b="1" i="0" kern="1200" dirty="0" smtClean="0">
                <a:solidFill>
                  <a:schemeClr val="tx1"/>
                </a:solidFill>
                <a:effectLst/>
                <a:latin typeface="Arial" charset="0"/>
                <a:ea typeface="ＭＳ Ｐゴシック" charset="0"/>
                <a:cs typeface="ＭＳ Ｐゴシック" charset="0"/>
              </a:rPr>
              <a:t> Clos networks (</a:t>
            </a:r>
            <a:r>
              <a:rPr lang="en-US" sz="1200" b="1" i="1" kern="1200" dirty="0" smtClean="0">
                <a:solidFill>
                  <a:schemeClr val="tx1"/>
                </a:solidFill>
                <a:effectLst/>
                <a:latin typeface="Arial" charset="0"/>
                <a:ea typeface="ＭＳ Ｐゴシック" charset="0"/>
                <a:cs typeface="ＭＳ Ｐゴシック" charset="0"/>
              </a:rPr>
              <a:t>m</a:t>
            </a:r>
            <a:r>
              <a:rPr lang="en-US" sz="1200" b="1" i="0" kern="1200" dirty="0" smtClean="0">
                <a:solidFill>
                  <a:schemeClr val="tx1"/>
                </a:solidFill>
                <a:effectLst/>
                <a:latin typeface="Arial" charset="0"/>
                <a:ea typeface="ＭＳ Ｐゴシック" charset="0"/>
                <a:cs typeface="ＭＳ Ｐゴシック" charset="0"/>
              </a:rPr>
              <a:t> ≥ 2</a:t>
            </a:r>
            <a:r>
              <a:rPr lang="en-US" sz="1200" b="1" i="1" kern="1200" dirty="0" smtClean="0">
                <a:solidFill>
                  <a:schemeClr val="tx1"/>
                </a:solidFill>
                <a:effectLst/>
                <a:latin typeface="Arial" charset="0"/>
                <a:ea typeface="ＭＳ Ｐゴシック" charset="0"/>
                <a:cs typeface="ＭＳ Ｐゴシック" charset="0"/>
              </a:rPr>
              <a:t>n</a:t>
            </a:r>
            <a:r>
              <a:rPr lang="en-US" sz="1200" b="1" i="0" kern="1200" dirty="0" smtClean="0">
                <a:solidFill>
                  <a:schemeClr val="tx1"/>
                </a:solidFill>
                <a:effectLst/>
                <a:latin typeface="Arial" charset="0"/>
                <a:ea typeface="ＭＳ Ｐゴシック" charset="0"/>
                <a:cs typeface="ＭＳ Ｐゴシック" charset="0"/>
              </a:rPr>
              <a:t>−1): the original 1953 Clos result</a:t>
            </a:r>
            <a:r>
              <a:rPr lang="en-US" sz="1200" b="0" i="0" kern="1200" dirty="0" smtClean="0">
                <a:solidFill>
                  <a:schemeClr val="tx1"/>
                </a:solidFill>
                <a:effectLst/>
                <a:latin typeface="Arial" charset="0"/>
                <a:ea typeface="ＭＳ Ｐゴシック" charset="0"/>
                <a:cs typeface="ＭＳ Ｐゴシック" charset="0"/>
              </a:rPr>
              <a:t>[</a:t>
            </a:r>
            <a:r>
              <a:rPr lang="en-US" sz="1200" b="0" i="0" u="none" strike="noStrike" kern="1200" dirty="0" smtClean="0">
                <a:solidFill>
                  <a:schemeClr val="tx1"/>
                </a:solidFill>
                <a:effectLst/>
                <a:latin typeface="Arial" charset="0"/>
                <a:ea typeface="ＭＳ Ｐゴシック" charset="0"/>
                <a:cs typeface="ＭＳ Ｐゴシック" charset="0"/>
                <a:hlinkClick r:id="rId3" tooltip="Edit section: Strict-sense nonblocking Clos networks (m ≥ 2n−1): the original 1953 Clos result"/>
              </a:rPr>
              <a:t>edit</a:t>
            </a:r>
            <a:r>
              <a:rPr lang="en-US" sz="1200" b="0" i="0" kern="1200" dirty="0" smtClean="0">
                <a:solidFill>
                  <a:schemeClr val="tx1"/>
                </a:solidFill>
                <a:effectLst/>
                <a:latin typeface="Arial" charset="0"/>
                <a:ea typeface="ＭＳ Ｐゴシック" charset="0"/>
                <a:cs typeface="ＭＳ Ｐゴシック" charset="0"/>
              </a:rPr>
              <a:t>]</a:t>
            </a:r>
            <a:endParaRPr lang="en-US" sz="1200" b="1" i="0" kern="1200" dirty="0" smtClean="0">
              <a:solidFill>
                <a:schemeClr val="tx1"/>
              </a:solidFill>
              <a:effectLst/>
              <a:latin typeface="Arial" charset="0"/>
              <a:ea typeface="ＭＳ Ｐゴシック" charset="0"/>
              <a:cs typeface="ＭＳ Ｐゴシック" charset="0"/>
            </a:endParaRPr>
          </a:p>
          <a:p>
            <a:r>
              <a:rPr lang="en-US" sz="1200" b="0" i="0" kern="1200" dirty="0" smtClean="0">
                <a:solidFill>
                  <a:schemeClr val="tx1"/>
                </a:solidFill>
                <a:effectLst/>
                <a:latin typeface="Arial" charset="0"/>
                <a:ea typeface="ＭＳ Ｐゴシック" charset="0"/>
                <a:cs typeface="ＭＳ Ｐゴシック" charset="0"/>
              </a:rPr>
              <a:t>If </a:t>
            </a:r>
            <a:r>
              <a:rPr lang="en-US" sz="1200" b="0" i="1" kern="1200" dirty="0" smtClean="0">
                <a:solidFill>
                  <a:schemeClr val="tx1"/>
                </a:solidFill>
                <a:effectLst/>
                <a:latin typeface="Arial" charset="0"/>
                <a:ea typeface="ＭＳ Ｐゴシック" charset="0"/>
                <a:cs typeface="ＭＳ Ｐゴシック" charset="0"/>
              </a:rPr>
              <a:t>m</a:t>
            </a:r>
            <a:r>
              <a:rPr lang="en-US" sz="1200" b="0" i="0" kern="1200" dirty="0" smtClean="0">
                <a:solidFill>
                  <a:schemeClr val="tx1"/>
                </a:solidFill>
                <a:effectLst/>
                <a:latin typeface="Arial" charset="0"/>
                <a:ea typeface="ＭＳ Ｐゴシック" charset="0"/>
                <a:cs typeface="ＭＳ Ｐゴシック" charset="0"/>
              </a:rPr>
              <a:t> ≥ 2</a:t>
            </a:r>
            <a:r>
              <a:rPr lang="en-US" sz="1200" b="0" i="1" kern="1200" dirty="0" smtClean="0">
                <a:solidFill>
                  <a:schemeClr val="tx1"/>
                </a:solidFill>
                <a:effectLst/>
                <a:latin typeface="Arial" charset="0"/>
                <a:ea typeface="ＭＳ Ｐゴシック" charset="0"/>
                <a:cs typeface="ＭＳ Ｐゴシック" charset="0"/>
              </a:rPr>
              <a:t>n</a:t>
            </a:r>
            <a:r>
              <a:rPr lang="en-US" sz="1200" b="0" i="0" kern="1200" dirty="0" smtClean="0">
                <a:solidFill>
                  <a:schemeClr val="tx1"/>
                </a:solidFill>
                <a:effectLst/>
                <a:latin typeface="Arial" charset="0"/>
                <a:ea typeface="ＭＳ Ｐゴシック" charset="0"/>
                <a:cs typeface="ＭＳ Ｐゴシック" charset="0"/>
              </a:rPr>
              <a:t>−1, the Clos network is </a:t>
            </a:r>
            <a:r>
              <a:rPr lang="en-US" sz="1200" b="0" i="1" kern="1200" dirty="0" smtClean="0">
                <a:solidFill>
                  <a:schemeClr val="tx1"/>
                </a:solidFill>
                <a:effectLst/>
                <a:latin typeface="Arial" charset="0"/>
                <a:ea typeface="ＭＳ Ｐゴシック" charset="0"/>
                <a:cs typeface="ＭＳ Ｐゴシック" charset="0"/>
              </a:rPr>
              <a:t>strict-sense </a:t>
            </a:r>
            <a:r>
              <a:rPr lang="en-US" sz="1200" b="0" i="1" kern="1200" dirty="0" err="1" smtClean="0">
                <a:solidFill>
                  <a:schemeClr val="tx1"/>
                </a:solidFill>
                <a:effectLst/>
                <a:latin typeface="Arial" charset="0"/>
                <a:ea typeface="ＭＳ Ｐゴシック" charset="0"/>
                <a:cs typeface="ＭＳ Ｐゴシック" charset="0"/>
              </a:rPr>
              <a:t>nonblocking</a:t>
            </a:r>
            <a:r>
              <a:rPr lang="en-US" sz="1200" b="0" i="0" kern="1200" dirty="0" smtClean="0">
                <a:solidFill>
                  <a:schemeClr val="tx1"/>
                </a:solidFill>
                <a:effectLst/>
                <a:latin typeface="Arial" charset="0"/>
                <a:ea typeface="ＭＳ Ｐゴシック" charset="0"/>
                <a:cs typeface="ＭＳ Ｐゴシック" charset="0"/>
              </a:rPr>
              <a:t>, meaning that an unused input on an ingress switch can always be connected to an unused output on an egress switch, </a:t>
            </a:r>
            <a:r>
              <a:rPr lang="en-US" sz="1200" b="0" i="1" kern="1200" dirty="0" smtClean="0">
                <a:solidFill>
                  <a:schemeClr val="tx1"/>
                </a:solidFill>
                <a:effectLst/>
                <a:latin typeface="Arial" charset="0"/>
                <a:ea typeface="ＭＳ Ｐゴシック" charset="0"/>
                <a:cs typeface="ＭＳ Ｐゴシック" charset="0"/>
              </a:rPr>
              <a:t>without having to re-arrange existing calls</a:t>
            </a:r>
            <a:r>
              <a:rPr lang="en-US" sz="1200" b="0" i="0" kern="1200" dirty="0" smtClean="0">
                <a:solidFill>
                  <a:schemeClr val="tx1"/>
                </a:solidFill>
                <a:effectLst/>
                <a:latin typeface="Arial" charset="0"/>
                <a:ea typeface="ＭＳ Ｐゴシック" charset="0"/>
                <a:cs typeface="ＭＳ Ｐゴシック" charset="0"/>
              </a:rPr>
              <a:t>. This is the result which formed the basis of </a:t>
            </a:r>
            <a:r>
              <a:rPr lang="en-US" sz="1200" b="0" i="0" kern="1200" dirty="0" err="1" smtClean="0">
                <a:solidFill>
                  <a:schemeClr val="tx1"/>
                </a:solidFill>
                <a:effectLst/>
                <a:latin typeface="Arial" charset="0"/>
                <a:ea typeface="ＭＳ Ｐゴシック" charset="0"/>
                <a:cs typeface="ＭＳ Ｐゴシック" charset="0"/>
              </a:rPr>
              <a:t>Clos's</a:t>
            </a:r>
            <a:r>
              <a:rPr lang="en-US" sz="1200" b="0" i="0" kern="1200" dirty="0" smtClean="0">
                <a:solidFill>
                  <a:schemeClr val="tx1"/>
                </a:solidFill>
                <a:effectLst/>
                <a:latin typeface="Arial" charset="0"/>
                <a:ea typeface="ＭＳ Ｐゴシック" charset="0"/>
                <a:cs typeface="ＭＳ Ｐゴシック" charset="0"/>
              </a:rPr>
              <a:t> classic 1953 paper. Assume that there is a free terminal on the input of an ingress switch, and this has to be connected to a free terminal on a particular egress switch. In the worst case, </a:t>
            </a:r>
            <a:r>
              <a:rPr lang="en-US" sz="1200" b="0" i="1" kern="1200" dirty="0" smtClean="0">
                <a:solidFill>
                  <a:schemeClr val="tx1"/>
                </a:solidFill>
                <a:effectLst/>
                <a:latin typeface="Arial" charset="0"/>
                <a:ea typeface="ＭＳ Ｐゴシック" charset="0"/>
                <a:cs typeface="ＭＳ Ｐゴシック" charset="0"/>
              </a:rPr>
              <a:t>n</a:t>
            </a:r>
            <a:r>
              <a:rPr lang="en-US" sz="1200" b="0" i="0" kern="1200" dirty="0" smtClean="0">
                <a:solidFill>
                  <a:schemeClr val="tx1"/>
                </a:solidFill>
                <a:effectLst/>
                <a:latin typeface="Arial" charset="0"/>
                <a:ea typeface="ＭＳ Ｐゴシック" charset="0"/>
                <a:cs typeface="ＭＳ Ｐゴシック" charset="0"/>
              </a:rPr>
              <a:t>−1 other calls are active on the ingress switch in question, and </a:t>
            </a:r>
            <a:r>
              <a:rPr lang="en-US" sz="1200" b="0" i="1" kern="1200" dirty="0" smtClean="0">
                <a:solidFill>
                  <a:schemeClr val="tx1"/>
                </a:solidFill>
                <a:effectLst/>
                <a:latin typeface="Arial" charset="0"/>
                <a:ea typeface="ＭＳ Ｐゴシック" charset="0"/>
                <a:cs typeface="ＭＳ Ｐゴシック" charset="0"/>
              </a:rPr>
              <a:t>n</a:t>
            </a:r>
            <a:r>
              <a:rPr lang="en-US" sz="1200" b="0" i="0" kern="1200" dirty="0" smtClean="0">
                <a:solidFill>
                  <a:schemeClr val="tx1"/>
                </a:solidFill>
                <a:effectLst/>
                <a:latin typeface="Arial" charset="0"/>
                <a:ea typeface="ＭＳ Ｐゴシック" charset="0"/>
                <a:cs typeface="ＭＳ Ｐゴシック" charset="0"/>
              </a:rPr>
              <a:t>−1 other calls are active on the egress switch in question. Assume, also in the worst case, that each of these calls passes through a different middle-stage switch. Hence in the worst case, 2</a:t>
            </a:r>
            <a:r>
              <a:rPr lang="en-US" sz="1200" b="0" i="1" kern="1200" dirty="0" smtClean="0">
                <a:solidFill>
                  <a:schemeClr val="tx1"/>
                </a:solidFill>
                <a:effectLst/>
                <a:latin typeface="Arial" charset="0"/>
                <a:ea typeface="ＭＳ Ｐゴシック" charset="0"/>
                <a:cs typeface="ＭＳ Ｐゴシック" charset="0"/>
              </a:rPr>
              <a:t>n</a:t>
            </a:r>
            <a:r>
              <a:rPr lang="en-US" sz="1200" b="0" i="0" kern="1200" dirty="0" smtClean="0">
                <a:solidFill>
                  <a:schemeClr val="tx1"/>
                </a:solidFill>
                <a:effectLst/>
                <a:latin typeface="Arial" charset="0"/>
                <a:ea typeface="ＭＳ Ｐゴシック" charset="0"/>
                <a:cs typeface="ＭＳ Ｐゴシック" charset="0"/>
              </a:rPr>
              <a:t>−2 of the middle stage switches are unable to carry the new call. Therefore, to ensure strict-sense </a:t>
            </a:r>
            <a:r>
              <a:rPr lang="en-US" sz="1200" b="0" i="0" kern="1200" dirty="0" err="1" smtClean="0">
                <a:solidFill>
                  <a:schemeClr val="tx1"/>
                </a:solidFill>
                <a:effectLst/>
                <a:latin typeface="Arial" charset="0"/>
                <a:ea typeface="ＭＳ Ｐゴシック" charset="0"/>
                <a:cs typeface="ＭＳ Ｐゴシック" charset="0"/>
              </a:rPr>
              <a:t>nonblocking</a:t>
            </a:r>
            <a:r>
              <a:rPr lang="en-US" sz="1200" b="0" i="0" kern="1200" dirty="0" smtClean="0">
                <a:solidFill>
                  <a:schemeClr val="tx1"/>
                </a:solidFill>
                <a:effectLst/>
                <a:latin typeface="Arial" charset="0"/>
                <a:ea typeface="ＭＳ Ｐゴシック" charset="0"/>
                <a:cs typeface="ＭＳ Ｐゴシック" charset="0"/>
              </a:rPr>
              <a:t> operation, another middle stage switch is required, making a total of 2</a:t>
            </a:r>
            <a:r>
              <a:rPr lang="en-US" sz="1200" b="0" i="1" kern="1200" dirty="0" smtClean="0">
                <a:solidFill>
                  <a:schemeClr val="tx1"/>
                </a:solidFill>
                <a:effectLst/>
                <a:latin typeface="Arial" charset="0"/>
                <a:ea typeface="ＭＳ Ｐゴシック" charset="0"/>
                <a:cs typeface="ＭＳ Ｐゴシック" charset="0"/>
              </a:rPr>
              <a:t>n</a:t>
            </a:r>
            <a:r>
              <a:rPr lang="en-US" sz="1200" b="0" i="0" kern="1200" dirty="0" smtClean="0">
                <a:solidFill>
                  <a:schemeClr val="tx1"/>
                </a:solidFill>
                <a:effectLst/>
                <a:latin typeface="Arial" charset="0"/>
                <a:ea typeface="ＭＳ Ｐゴシック" charset="0"/>
                <a:cs typeface="ＭＳ Ｐゴシック" charset="0"/>
              </a:rPr>
              <a:t>−1.</a:t>
            </a:r>
          </a:p>
          <a:p>
            <a:endParaRPr lang="en-US" altLang="x-none" dirty="0" smtClean="0">
              <a:ea typeface="ＭＳ Ｐゴシック" charset="-128"/>
            </a:endParaRPr>
          </a:p>
          <a:p>
            <a:r>
              <a:rPr lang="en-US" sz="1200" b="0" i="0" kern="1200" dirty="0" smtClean="0">
                <a:solidFill>
                  <a:schemeClr val="tx1"/>
                </a:solidFill>
                <a:effectLst/>
                <a:latin typeface="Arial" charset="0"/>
                <a:ea typeface="ＭＳ Ｐゴシック" charset="0"/>
                <a:cs typeface="ＭＳ Ｐゴシック" charset="0"/>
              </a:rPr>
              <a:t>If </a:t>
            </a:r>
            <a:r>
              <a:rPr lang="en-US" sz="1200" b="0" i="1" kern="1200" dirty="0" smtClean="0">
                <a:solidFill>
                  <a:schemeClr val="tx1"/>
                </a:solidFill>
                <a:effectLst/>
                <a:latin typeface="Arial" charset="0"/>
                <a:ea typeface="ＭＳ Ｐゴシック" charset="0"/>
                <a:cs typeface="ＭＳ Ｐゴシック" charset="0"/>
              </a:rPr>
              <a:t>m</a:t>
            </a:r>
            <a:r>
              <a:rPr lang="en-US" sz="1200" b="0" i="0" kern="1200" dirty="0" smtClean="0">
                <a:solidFill>
                  <a:schemeClr val="tx1"/>
                </a:solidFill>
                <a:effectLst/>
                <a:latin typeface="Arial" charset="0"/>
                <a:ea typeface="ＭＳ Ｐゴシック" charset="0"/>
                <a:cs typeface="ＭＳ Ｐゴシック" charset="0"/>
              </a:rPr>
              <a:t> ≥ </a:t>
            </a:r>
            <a:r>
              <a:rPr lang="en-US" sz="1200" b="0" i="1" kern="1200" dirty="0" smtClean="0">
                <a:solidFill>
                  <a:schemeClr val="tx1"/>
                </a:solidFill>
                <a:effectLst/>
                <a:latin typeface="Arial" charset="0"/>
                <a:ea typeface="ＭＳ Ｐゴシック" charset="0"/>
                <a:cs typeface="ＭＳ Ｐゴシック" charset="0"/>
              </a:rPr>
              <a:t>n</a:t>
            </a:r>
            <a:r>
              <a:rPr lang="en-US" sz="1200" b="0" i="0" kern="1200" dirty="0" smtClean="0">
                <a:solidFill>
                  <a:schemeClr val="tx1"/>
                </a:solidFill>
                <a:effectLst/>
                <a:latin typeface="Arial" charset="0"/>
                <a:ea typeface="ＭＳ Ｐゴシック" charset="0"/>
                <a:cs typeface="ＭＳ Ｐゴシック" charset="0"/>
              </a:rPr>
              <a:t>, the Clos network is </a:t>
            </a:r>
            <a:r>
              <a:rPr lang="en-US" sz="1200" b="0" i="1" kern="1200" dirty="0" err="1" smtClean="0">
                <a:solidFill>
                  <a:schemeClr val="tx1"/>
                </a:solidFill>
                <a:effectLst/>
                <a:latin typeface="Arial" charset="0"/>
                <a:ea typeface="ＭＳ Ｐゴシック" charset="0"/>
                <a:cs typeface="ＭＳ Ｐゴシック" charset="0"/>
              </a:rPr>
              <a:t>rearrangeably</a:t>
            </a:r>
            <a:r>
              <a:rPr lang="en-US" sz="1200" b="0" i="1" kern="1200" dirty="0" smtClean="0">
                <a:solidFill>
                  <a:schemeClr val="tx1"/>
                </a:solidFill>
                <a:effectLst/>
                <a:latin typeface="Arial" charset="0"/>
                <a:ea typeface="ＭＳ Ｐゴシック" charset="0"/>
                <a:cs typeface="ＭＳ Ｐゴシック" charset="0"/>
              </a:rPr>
              <a:t> </a:t>
            </a:r>
            <a:r>
              <a:rPr lang="en-US" sz="1200" b="0" i="1" kern="1200" dirty="0" err="1" smtClean="0">
                <a:solidFill>
                  <a:schemeClr val="tx1"/>
                </a:solidFill>
                <a:effectLst/>
                <a:latin typeface="Arial" charset="0"/>
                <a:ea typeface="ＭＳ Ｐゴシック" charset="0"/>
                <a:cs typeface="ＭＳ Ｐゴシック" charset="0"/>
              </a:rPr>
              <a:t>nonblocking</a:t>
            </a:r>
            <a:r>
              <a:rPr lang="en-US" sz="1200" b="0" i="0" kern="1200" dirty="0" smtClean="0">
                <a:solidFill>
                  <a:schemeClr val="tx1"/>
                </a:solidFill>
                <a:effectLst/>
                <a:latin typeface="Arial" charset="0"/>
                <a:ea typeface="ＭＳ Ｐゴシック" charset="0"/>
                <a:cs typeface="ＭＳ Ｐゴシック" charset="0"/>
              </a:rPr>
              <a:t>, meaning that an unused input on an ingress switch can always be connected to an unused output on an egress switch, but for this to take place, existing calls may have to be rearranged by assigning them to different </a:t>
            </a:r>
            <a:r>
              <a:rPr lang="en-US" sz="1200" b="0" i="0" kern="1200" dirty="0" err="1" smtClean="0">
                <a:solidFill>
                  <a:schemeClr val="tx1"/>
                </a:solidFill>
                <a:effectLst/>
                <a:latin typeface="Arial" charset="0"/>
                <a:ea typeface="ＭＳ Ｐゴシック" charset="0"/>
                <a:cs typeface="ＭＳ Ｐゴシック" charset="0"/>
              </a:rPr>
              <a:t>centre</a:t>
            </a:r>
            <a:r>
              <a:rPr lang="en-US" sz="1200" b="0" i="0" kern="1200" dirty="0" smtClean="0">
                <a:solidFill>
                  <a:schemeClr val="tx1"/>
                </a:solidFill>
                <a:effectLst/>
                <a:latin typeface="Arial" charset="0"/>
                <a:ea typeface="ＭＳ Ｐゴシック" charset="0"/>
                <a:cs typeface="ＭＳ Ｐゴシック" charset="0"/>
              </a:rPr>
              <a:t> stage switches in the Clos network.</a:t>
            </a:r>
            <a:r>
              <a:rPr lang="en-US" sz="1200" b="0" i="0" u="none" strike="noStrike" kern="1200" baseline="30000" dirty="0" smtClean="0">
                <a:solidFill>
                  <a:schemeClr val="tx1"/>
                </a:solidFill>
                <a:effectLst/>
                <a:latin typeface="Arial" charset="0"/>
                <a:ea typeface="ＭＳ Ｐゴシック" charset="0"/>
                <a:cs typeface="ＭＳ Ｐゴシック" charset="0"/>
                <a:hlinkClick r:id="rId4"/>
              </a:rPr>
              <a:t>[3]</a:t>
            </a:r>
            <a:r>
              <a:rPr lang="en-US" sz="1200" b="0" i="0" kern="1200" dirty="0" smtClean="0">
                <a:solidFill>
                  <a:schemeClr val="tx1"/>
                </a:solidFill>
                <a:effectLst/>
                <a:latin typeface="Arial" charset="0"/>
                <a:ea typeface="ＭＳ Ｐゴシック" charset="0"/>
                <a:cs typeface="ＭＳ Ｐゴシック" charset="0"/>
              </a:rPr>
              <a:t> To prove this, it is sufficient to consider </a:t>
            </a:r>
            <a:r>
              <a:rPr lang="en-US" sz="1200" b="0" i="1" kern="1200" dirty="0" smtClean="0">
                <a:solidFill>
                  <a:schemeClr val="tx1"/>
                </a:solidFill>
                <a:effectLst/>
                <a:latin typeface="Arial" charset="0"/>
                <a:ea typeface="ＭＳ Ｐゴシック" charset="0"/>
                <a:cs typeface="ＭＳ Ｐゴシック" charset="0"/>
              </a:rPr>
              <a:t>m</a:t>
            </a:r>
            <a:r>
              <a:rPr lang="en-US" sz="1200" b="0" i="0" kern="1200" dirty="0" smtClean="0">
                <a:solidFill>
                  <a:schemeClr val="tx1"/>
                </a:solidFill>
                <a:effectLst/>
                <a:latin typeface="Arial" charset="0"/>
                <a:ea typeface="ＭＳ Ｐゴシック" charset="0"/>
                <a:cs typeface="ＭＳ Ｐゴシック" charset="0"/>
              </a:rPr>
              <a:t> = </a:t>
            </a:r>
            <a:r>
              <a:rPr lang="en-US" sz="1200" b="0" i="1" kern="1200" dirty="0" smtClean="0">
                <a:solidFill>
                  <a:schemeClr val="tx1"/>
                </a:solidFill>
                <a:effectLst/>
                <a:latin typeface="Arial" charset="0"/>
                <a:ea typeface="ＭＳ Ｐゴシック" charset="0"/>
                <a:cs typeface="ＭＳ Ｐゴシック" charset="0"/>
              </a:rPr>
              <a:t>n</a:t>
            </a:r>
            <a:r>
              <a:rPr lang="en-US" sz="1200" b="0" i="0" kern="1200" dirty="0" smtClean="0">
                <a:solidFill>
                  <a:schemeClr val="tx1"/>
                </a:solidFill>
                <a:effectLst/>
                <a:latin typeface="Arial" charset="0"/>
                <a:ea typeface="ＭＳ Ｐゴシック" charset="0"/>
                <a:cs typeface="ＭＳ Ｐゴシック" charset="0"/>
              </a:rPr>
              <a:t>, with the Clos network fully </a:t>
            </a:r>
            <a:r>
              <a:rPr lang="en-US" sz="1200" b="0" i="0" kern="1200" dirty="0" err="1" smtClean="0">
                <a:solidFill>
                  <a:schemeClr val="tx1"/>
                </a:solidFill>
                <a:effectLst/>
                <a:latin typeface="Arial" charset="0"/>
                <a:ea typeface="ＭＳ Ｐゴシック" charset="0"/>
                <a:cs typeface="ＭＳ Ｐゴシック" charset="0"/>
              </a:rPr>
              <a:t>utilised</a:t>
            </a:r>
            <a:r>
              <a:rPr lang="en-US" sz="1200" b="0" i="0" kern="1200" dirty="0" smtClean="0">
                <a:solidFill>
                  <a:schemeClr val="tx1"/>
                </a:solidFill>
                <a:effectLst/>
                <a:latin typeface="Arial" charset="0"/>
                <a:ea typeface="ＭＳ Ｐゴシック" charset="0"/>
                <a:cs typeface="ＭＳ Ｐゴシック" charset="0"/>
              </a:rPr>
              <a:t>; that is, </a:t>
            </a:r>
            <a:r>
              <a:rPr lang="en-US" sz="1200" b="0" i="1" kern="1200" dirty="0" err="1" smtClean="0">
                <a:solidFill>
                  <a:schemeClr val="tx1"/>
                </a:solidFill>
                <a:effectLst/>
                <a:latin typeface="Arial" charset="0"/>
                <a:ea typeface="ＭＳ Ｐゴシック" charset="0"/>
                <a:cs typeface="ＭＳ Ｐゴシック" charset="0"/>
              </a:rPr>
              <a:t>r</a:t>
            </a:r>
            <a:r>
              <a:rPr lang="en-US" sz="1200" b="0" i="0" kern="1200" dirty="0" err="1" smtClean="0">
                <a:solidFill>
                  <a:schemeClr val="tx1"/>
                </a:solidFill>
                <a:effectLst/>
                <a:latin typeface="Arial" charset="0"/>
                <a:ea typeface="ＭＳ Ｐゴシック" charset="0"/>
                <a:cs typeface="ＭＳ Ｐゴシック" charset="0"/>
              </a:rPr>
              <a:t>×</a:t>
            </a:r>
            <a:r>
              <a:rPr lang="en-US" sz="1200" b="0" i="1" kern="1200" dirty="0" err="1" smtClean="0">
                <a:solidFill>
                  <a:schemeClr val="tx1"/>
                </a:solidFill>
                <a:effectLst/>
                <a:latin typeface="Arial" charset="0"/>
                <a:ea typeface="ＭＳ Ｐゴシック" charset="0"/>
                <a:cs typeface="ＭＳ Ｐゴシック" charset="0"/>
              </a:rPr>
              <a:t>n</a:t>
            </a:r>
            <a:r>
              <a:rPr lang="en-US" sz="1200" b="0" i="0" kern="1200" dirty="0" smtClean="0">
                <a:solidFill>
                  <a:schemeClr val="tx1"/>
                </a:solidFill>
                <a:effectLst/>
                <a:latin typeface="Arial" charset="0"/>
                <a:ea typeface="ＭＳ Ｐゴシック" charset="0"/>
                <a:cs typeface="ＭＳ Ｐゴシック" charset="0"/>
              </a:rPr>
              <a:t> calls in progress. The proof shows how any permutation of these </a:t>
            </a:r>
            <a:r>
              <a:rPr lang="en-US" sz="1200" b="0" i="1" kern="1200" dirty="0" err="1" smtClean="0">
                <a:solidFill>
                  <a:schemeClr val="tx1"/>
                </a:solidFill>
                <a:effectLst/>
                <a:latin typeface="Arial" charset="0"/>
                <a:ea typeface="ＭＳ Ｐゴシック" charset="0"/>
                <a:cs typeface="ＭＳ Ｐゴシック" charset="0"/>
              </a:rPr>
              <a:t>r</a:t>
            </a:r>
            <a:r>
              <a:rPr lang="en-US" sz="1200" b="0" i="0" kern="1200" dirty="0" err="1" smtClean="0">
                <a:solidFill>
                  <a:schemeClr val="tx1"/>
                </a:solidFill>
                <a:effectLst/>
                <a:latin typeface="Arial" charset="0"/>
                <a:ea typeface="ＭＳ Ｐゴシック" charset="0"/>
                <a:cs typeface="ＭＳ Ｐゴシック" charset="0"/>
              </a:rPr>
              <a:t>×</a:t>
            </a:r>
            <a:r>
              <a:rPr lang="en-US" sz="1200" b="0" i="1" kern="1200" dirty="0" err="1" smtClean="0">
                <a:solidFill>
                  <a:schemeClr val="tx1"/>
                </a:solidFill>
                <a:effectLst/>
                <a:latin typeface="Arial" charset="0"/>
                <a:ea typeface="ＭＳ Ｐゴシック" charset="0"/>
                <a:cs typeface="ＭＳ Ｐゴシック" charset="0"/>
              </a:rPr>
              <a:t>n</a:t>
            </a:r>
            <a:r>
              <a:rPr lang="en-US" sz="1200" b="0" i="0" kern="1200" dirty="0" smtClean="0">
                <a:solidFill>
                  <a:schemeClr val="tx1"/>
                </a:solidFill>
                <a:effectLst/>
                <a:latin typeface="Arial" charset="0"/>
                <a:ea typeface="ＭＳ Ｐゴシック" charset="0"/>
                <a:cs typeface="ＭＳ Ｐゴシック" charset="0"/>
              </a:rPr>
              <a:t> input terminals onto </a:t>
            </a:r>
            <a:r>
              <a:rPr lang="en-US" sz="1200" b="0" i="1" kern="1200" dirty="0" err="1" smtClean="0">
                <a:solidFill>
                  <a:schemeClr val="tx1"/>
                </a:solidFill>
                <a:effectLst/>
                <a:latin typeface="Arial" charset="0"/>
                <a:ea typeface="ＭＳ Ｐゴシック" charset="0"/>
                <a:cs typeface="ＭＳ Ｐゴシック" charset="0"/>
              </a:rPr>
              <a:t>r</a:t>
            </a:r>
            <a:r>
              <a:rPr lang="en-US" sz="1200" b="0" i="0" kern="1200" dirty="0" err="1" smtClean="0">
                <a:solidFill>
                  <a:schemeClr val="tx1"/>
                </a:solidFill>
                <a:effectLst/>
                <a:latin typeface="Arial" charset="0"/>
                <a:ea typeface="ＭＳ Ｐゴシック" charset="0"/>
                <a:cs typeface="ＭＳ Ｐゴシック" charset="0"/>
              </a:rPr>
              <a:t>×</a:t>
            </a:r>
            <a:r>
              <a:rPr lang="en-US" sz="1200" b="0" i="1" kern="1200" dirty="0" err="1" smtClean="0">
                <a:solidFill>
                  <a:schemeClr val="tx1"/>
                </a:solidFill>
                <a:effectLst/>
                <a:latin typeface="Arial" charset="0"/>
                <a:ea typeface="ＭＳ Ｐゴシック" charset="0"/>
                <a:cs typeface="ＭＳ Ｐゴシック" charset="0"/>
              </a:rPr>
              <a:t>n</a:t>
            </a:r>
            <a:r>
              <a:rPr lang="en-US" sz="1200" b="0" i="0" kern="1200" dirty="0" smtClean="0">
                <a:solidFill>
                  <a:schemeClr val="tx1"/>
                </a:solidFill>
                <a:effectLst/>
                <a:latin typeface="Arial" charset="0"/>
                <a:ea typeface="ＭＳ Ｐゴシック" charset="0"/>
                <a:cs typeface="ＭＳ Ｐゴシック" charset="0"/>
              </a:rPr>
              <a:t> output terminals may be broken down into smaller permutations which may each be implemented by the individual crossbar switches in a Clos network with </a:t>
            </a:r>
            <a:r>
              <a:rPr lang="en-US" sz="1200" b="0" i="1" kern="1200" dirty="0" smtClean="0">
                <a:solidFill>
                  <a:schemeClr val="tx1"/>
                </a:solidFill>
                <a:effectLst/>
                <a:latin typeface="Arial" charset="0"/>
                <a:ea typeface="ＭＳ Ｐゴシック" charset="0"/>
                <a:cs typeface="ＭＳ Ｐゴシック" charset="0"/>
              </a:rPr>
              <a:t>m</a:t>
            </a:r>
            <a:r>
              <a:rPr lang="en-US" sz="1200" b="0" i="0" kern="1200" dirty="0" smtClean="0">
                <a:solidFill>
                  <a:schemeClr val="tx1"/>
                </a:solidFill>
                <a:effectLst/>
                <a:latin typeface="Arial" charset="0"/>
                <a:ea typeface="ＭＳ Ｐゴシック" charset="0"/>
                <a:cs typeface="ＭＳ Ｐゴシック" charset="0"/>
              </a:rPr>
              <a:t> = </a:t>
            </a:r>
            <a:r>
              <a:rPr lang="en-US" sz="1200" b="0" i="1" kern="1200" dirty="0" smtClean="0">
                <a:solidFill>
                  <a:schemeClr val="tx1"/>
                </a:solidFill>
                <a:effectLst/>
                <a:latin typeface="Arial" charset="0"/>
                <a:ea typeface="ＭＳ Ｐゴシック" charset="0"/>
                <a:cs typeface="ＭＳ Ｐゴシック" charset="0"/>
              </a:rPr>
              <a:t>n</a:t>
            </a:r>
            <a:r>
              <a:rPr lang="en-US" sz="1200" b="0" i="0" kern="1200" dirty="0" smtClean="0">
                <a:solidFill>
                  <a:schemeClr val="tx1"/>
                </a:solidFill>
                <a:effectLst/>
                <a:latin typeface="Arial" charset="0"/>
                <a:ea typeface="ＭＳ Ｐゴシック" charset="0"/>
                <a:cs typeface="ＭＳ Ｐゴシック" charset="0"/>
              </a:rPr>
              <a:t>.</a:t>
            </a:r>
          </a:p>
          <a:p>
            <a:r>
              <a:rPr lang="en-US" sz="1200" b="0" i="0" kern="1200" dirty="0" smtClean="0">
                <a:solidFill>
                  <a:schemeClr val="tx1"/>
                </a:solidFill>
                <a:effectLst/>
                <a:latin typeface="Arial" charset="0"/>
                <a:ea typeface="ＭＳ Ｐゴシック" charset="0"/>
                <a:cs typeface="ＭＳ Ｐゴシック" charset="0"/>
              </a:rPr>
              <a:t>The proof uses </a:t>
            </a:r>
            <a:r>
              <a:rPr lang="en-US" sz="1200" b="0" i="0" u="none" strike="noStrike" kern="1200" dirty="0" smtClean="0">
                <a:solidFill>
                  <a:schemeClr val="tx1"/>
                </a:solidFill>
                <a:effectLst/>
                <a:latin typeface="Arial" charset="0"/>
                <a:ea typeface="ＭＳ Ｐゴシック" charset="0"/>
                <a:cs typeface="ＭＳ Ｐゴシック" charset="0"/>
                <a:hlinkClick r:id="rId5" tooltip="Hall's marriage theorem"/>
              </a:rPr>
              <a:t>Hall's marriage theorem</a:t>
            </a:r>
            <a:r>
              <a:rPr lang="en-US" sz="1200" b="0" i="0" u="none" strike="noStrike" kern="1200" baseline="30000" dirty="0" smtClean="0">
                <a:solidFill>
                  <a:schemeClr val="tx1"/>
                </a:solidFill>
                <a:effectLst/>
                <a:latin typeface="Arial" charset="0"/>
                <a:ea typeface="ＭＳ Ｐゴシック" charset="0"/>
                <a:cs typeface="ＭＳ Ｐゴシック" charset="0"/>
                <a:hlinkClick r:id="rId6"/>
              </a:rPr>
              <a:t>[4]</a:t>
            </a:r>
            <a:r>
              <a:rPr lang="en-US" sz="1200" b="0" i="0" kern="1200" dirty="0" smtClean="0">
                <a:solidFill>
                  <a:schemeClr val="tx1"/>
                </a:solidFill>
                <a:effectLst/>
                <a:latin typeface="Arial" charset="0"/>
                <a:ea typeface="ＭＳ Ｐゴシック" charset="0"/>
                <a:cs typeface="ＭＳ Ｐゴシック" charset="0"/>
              </a:rPr>
              <a:t> which is given this name because it is often explained as follows. Suppose there are </a:t>
            </a:r>
            <a:r>
              <a:rPr lang="en-US" sz="1200" b="0" i="1" kern="1200" dirty="0" smtClean="0">
                <a:solidFill>
                  <a:schemeClr val="tx1"/>
                </a:solidFill>
                <a:effectLst/>
                <a:latin typeface="Arial" charset="0"/>
                <a:ea typeface="ＭＳ Ｐゴシック" charset="0"/>
                <a:cs typeface="ＭＳ Ｐゴシック" charset="0"/>
              </a:rPr>
              <a:t>r</a:t>
            </a:r>
            <a:r>
              <a:rPr lang="en-US" sz="1200" b="0" i="0" kern="1200" dirty="0" smtClean="0">
                <a:solidFill>
                  <a:schemeClr val="tx1"/>
                </a:solidFill>
                <a:effectLst/>
                <a:latin typeface="Arial" charset="0"/>
                <a:ea typeface="ＭＳ Ｐゴシック" charset="0"/>
                <a:cs typeface="ＭＳ Ｐゴシック" charset="0"/>
              </a:rPr>
              <a:t> boys and </a:t>
            </a:r>
            <a:r>
              <a:rPr lang="en-US" sz="1200" b="0" i="1" kern="1200" dirty="0" smtClean="0">
                <a:solidFill>
                  <a:schemeClr val="tx1"/>
                </a:solidFill>
                <a:effectLst/>
                <a:latin typeface="Arial" charset="0"/>
                <a:ea typeface="ＭＳ Ｐゴシック" charset="0"/>
                <a:cs typeface="ＭＳ Ｐゴシック" charset="0"/>
              </a:rPr>
              <a:t>r</a:t>
            </a:r>
            <a:r>
              <a:rPr lang="en-US" sz="1200" b="0" i="0" kern="1200" dirty="0" smtClean="0">
                <a:solidFill>
                  <a:schemeClr val="tx1"/>
                </a:solidFill>
                <a:effectLst/>
                <a:latin typeface="Arial" charset="0"/>
                <a:ea typeface="ＭＳ Ｐゴシック" charset="0"/>
                <a:cs typeface="ＭＳ Ｐゴシック" charset="0"/>
              </a:rPr>
              <a:t> girls. The theorem states that if every subset of </a:t>
            </a:r>
            <a:r>
              <a:rPr lang="en-US" sz="1200" b="0" i="1" kern="1200" dirty="0" smtClean="0">
                <a:solidFill>
                  <a:schemeClr val="tx1"/>
                </a:solidFill>
                <a:effectLst/>
                <a:latin typeface="Arial" charset="0"/>
                <a:ea typeface="ＭＳ Ｐゴシック" charset="0"/>
                <a:cs typeface="ＭＳ Ｐゴシック" charset="0"/>
              </a:rPr>
              <a:t>k</a:t>
            </a:r>
            <a:r>
              <a:rPr lang="en-US" sz="1200" b="0" i="0" kern="1200" dirty="0" smtClean="0">
                <a:solidFill>
                  <a:schemeClr val="tx1"/>
                </a:solidFill>
                <a:effectLst/>
                <a:latin typeface="Arial" charset="0"/>
                <a:ea typeface="ＭＳ Ｐゴシック" charset="0"/>
                <a:cs typeface="ＭＳ Ｐゴシック" charset="0"/>
              </a:rPr>
              <a:t> boys (for each </a:t>
            </a:r>
            <a:r>
              <a:rPr lang="en-US" sz="1200" b="0" i="1" kern="1200" dirty="0" smtClean="0">
                <a:solidFill>
                  <a:schemeClr val="tx1"/>
                </a:solidFill>
                <a:effectLst/>
                <a:latin typeface="Arial" charset="0"/>
                <a:ea typeface="ＭＳ Ｐゴシック" charset="0"/>
                <a:cs typeface="ＭＳ Ｐゴシック" charset="0"/>
              </a:rPr>
              <a:t>k</a:t>
            </a:r>
            <a:r>
              <a:rPr lang="en-US" sz="1200" b="0" i="0" kern="1200" dirty="0" smtClean="0">
                <a:solidFill>
                  <a:schemeClr val="tx1"/>
                </a:solidFill>
                <a:effectLst/>
                <a:latin typeface="Arial" charset="0"/>
                <a:ea typeface="ＭＳ Ｐゴシック" charset="0"/>
                <a:cs typeface="ＭＳ Ｐゴシック" charset="0"/>
              </a:rPr>
              <a:t> such that 0 ≤ </a:t>
            </a:r>
            <a:r>
              <a:rPr lang="en-US" sz="1200" b="0" i="1" kern="1200" dirty="0" smtClean="0">
                <a:solidFill>
                  <a:schemeClr val="tx1"/>
                </a:solidFill>
                <a:effectLst/>
                <a:latin typeface="Arial" charset="0"/>
                <a:ea typeface="ＭＳ Ｐゴシック" charset="0"/>
                <a:cs typeface="ＭＳ Ｐゴシック" charset="0"/>
              </a:rPr>
              <a:t>k</a:t>
            </a:r>
            <a:r>
              <a:rPr lang="en-US" sz="1200" b="0" i="0" kern="1200" dirty="0" smtClean="0">
                <a:solidFill>
                  <a:schemeClr val="tx1"/>
                </a:solidFill>
                <a:effectLst/>
                <a:latin typeface="Arial" charset="0"/>
                <a:ea typeface="ＭＳ Ｐゴシック" charset="0"/>
                <a:cs typeface="ＭＳ Ｐゴシック" charset="0"/>
              </a:rPr>
              <a:t> ≤ </a:t>
            </a:r>
            <a:r>
              <a:rPr lang="en-US" sz="1200" b="0" i="1" kern="1200" dirty="0" smtClean="0">
                <a:solidFill>
                  <a:schemeClr val="tx1"/>
                </a:solidFill>
                <a:effectLst/>
                <a:latin typeface="Arial" charset="0"/>
                <a:ea typeface="ＭＳ Ｐゴシック" charset="0"/>
                <a:cs typeface="ＭＳ Ｐゴシック" charset="0"/>
              </a:rPr>
              <a:t>r</a:t>
            </a:r>
            <a:r>
              <a:rPr lang="en-US" sz="1200" b="0" i="0" kern="1200" dirty="0" smtClean="0">
                <a:solidFill>
                  <a:schemeClr val="tx1"/>
                </a:solidFill>
                <a:effectLst/>
                <a:latin typeface="Arial" charset="0"/>
                <a:ea typeface="ＭＳ Ｐゴシック" charset="0"/>
                <a:cs typeface="ＭＳ Ｐゴシック" charset="0"/>
              </a:rPr>
              <a:t>) between them know </a:t>
            </a:r>
            <a:r>
              <a:rPr lang="en-US" sz="1200" b="0" i="1" kern="1200" dirty="0" smtClean="0">
                <a:solidFill>
                  <a:schemeClr val="tx1"/>
                </a:solidFill>
                <a:effectLst/>
                <a:latin typeface="Arial" charset="0"/>
                <a:ea typeface="ＭＳ Ｐゴシック" charset="0"/>
                <a:cs typeface="ＭＳ Ｐゴシック" charset="0"/>
              </a:rPr>
              <a:t>k</a:t>
            </a:r>
            <a:r>
              <a:rPr lang="en-US" sz="1200" b="0" i="0" kern="1200" dirty="0" smtClean="0">
                <a:solidFill>
                  <a:schemeClr val="tx1"/>
                </a:solidFill>
                <a:effectLst/>
                <a:latin typeface="Arial" charset="0"/>
                <a:ea typeface="ＭＳ Ｐゴシック" charset="0"/>
                <a:cs typeface="ＭＳ Ｐゴシック" charset="0"/>
              </a:rPr>
              <a:t> or more girls, then each boy can be paired off with a girl that he knows. It is obvious that this is a necessary condition for pairing to take place; what is surprising is that it is sufficient.</a:t>
            </a:r>
          </a:p>
          <a:p>
            <a:r>
              <a:rPr lang="en-US" sz="1200" b="0" i="0" kern="1200" dirty="0" smtClean="0">
                <a:solidFill>
                  <a:schemeClr val="tx1"/>
                </a:solidFill>
                <a:effectLst/>
                <a:latin typeface="Arial" charset="0"/>
                <a:ea typeface="ＭＳ Ｐゴシック" charset="0"/>
                <a:cs typeface="ＭＳ Ｐゴシック" charset="0"/>
              </a:rPr>
              <a:t>In the context of a Clos network, each boy represents an ingress switch, and each girl represents an egress switch. A boy is said to know a girl if the corresponding ingress and egress switches carry the same call. Each set of </a:t>
            </a:r>
            <a:r>
              <a:rPr lang="en-US" sz="1200" b="0" i="1" kern="1200" dirty="0" smtClean="0">
                <a:solidFill>
                  <a:schemeClr val="tx1"/>
                </a:solidFill>
                <a:effectLst/>
                <a:latin typeface="Arial" charset="0"/>
                <a:ea typeface="ＭＳ Ｐゴシック" charset="0"/>
                <a:cs typeface="ＭＳ Ｐゴシック" charset="0"/>
              </a:rPr>
              <a:t>k</a:t>
            </a:r>
            <a:r>
              <a:rPr lang="en-US" sz="1200" b="0" i="0" kern="1200" dirty="0" smtClean="0">
                <a:solidFill>
                  <a:schemeClr val="tx1"/>
                </a:solidFill>
                <a:effectLst/>
                <a:latin typeface="Arial" charset="0"/>
                <a:ea typeface="ＭＳ Ｐゴシック" charset="0"/>
                <a:cs typeface="ＭＳ Ｐゴシック" charset="0"/>
              </a:rPr>
              <a:t> boys must know at least </a:t>
            </a:r>
            <a:r>
              <a:rPr lang="en-US" sz="1200" b="0" i="1" kern="1200" dirty="0" smtClean="0">
                <a:solidFill>
                  <a:schemeClr val="tx1"/>
                </a:solidFill>
                <a:effectLst/>
                <a:latin typeface="Arial" charset="0"/>
                <a:ea typeface="ＭＳ Ｐゴシック" charset="0"/>
                <a:cs typeface="ＭＳ Ｐゴシック" charset="0"/>
              </a:rPr>
              <a:t>k</a:t>
            </a:r>
            <a:r>
              <a:rPr lang="en-US" sz="1200" b="0" i="0" kern="1200" dirty="0" smtClean="0">
                <a:solidFill>
                  <a:schemeClr val="tx1"/>
                </a:solidFill>
                <a:effectLst/>
                <a:latin typeface="Arial" charset="0"/>
                <a:ea typeface="ＭＳ Ｐゴシック" charset="0"/>
                <a:cs typeface="ＭＳ Ｐゴシック" charset="0"/>
              </a:rPr>
              <a:t> girls because </a:t>
            </a:r>
            <a:r>
              <a:rPr lang="en-US" sz="1200" b="0" i="1" kern="1200" dirty="0" smtClean="0">
                <a:solidFill>
                  <a:schemeClr val="tx1"/>
                </a:solidFill>
                <a:effectLst/>
                <a:latin typeface="Arial" charset="0"/>
                <a:ea typeface="ＭＳ Ｐゴシック" charset="0"/>
                <a:cs typeface="ＭＳ Ｐゴシック" charset="0"/>
              </a:rPr>
              <a:t>k</a:t>
            </a:r>
            <a:r>
              <a:rPr lang="en-US" sz="1200" b="0" i="0" kern="1200" dirty="0" smtClean="0">
                <a:solidFill>
                  <a:schemeClr val="tx1"/>
                </a:solidFill>
                <a:effectLst/>
                <a:latin typeface="Arial" charset="0"/>
                <a:ea typeface="ＭＳ Ｐゴシック" charset="0"/>
                <a:cs typeface="ＭＳ Ｐゴシック" charset="0"/>
              </a:rPr>
              <a:t> ingress switches are carrying </a:t>
            </a:r>
            <a:r>
              <a:rPr lang="en-US" sz="1200" b="0" i="1" kern="1200" dirty="0" err="1" smtClean="0">
                <a:solidFill>
                  <a:schemeClr val="tx1"/>
                </a:solidFill>
                <a:effectLst/>
                <a:latin typeface="Arial" charset="0"/>
                <a:ea typeface="ＭＳ Ｐゴシック" charset="0"/>
                <a:cs typeface="ＭＳ Ｐゴシック" charset="0"/>
              </a:rPr>
              <a:t>k</a:t>
            </a:r>
            <a:r>
              <a:rPr lang="en-US" sz="1200" b="0" i="0" kern="1200" dirty="0" err="1" smtClean="0">
                <a:solidFill>
                  <a:schemeClr val="tx1"/>
                </a:solidFill>
                <a:effectLst/>
                <a:latin typeface="Arial" charset="0"/>
                <a:ea typeface="ＭＳ Ｐゴシック" charset="0"/>
                <a:cs typeface="ＭＳ Ｐゴシック" charset="0"/>
              </a:rPr>
              <a:t>×</a:t>
            </a:r>
            <a:r>
              <a:rPr lang="en-US" sz="1200" b="0" i="1" kern="1200" dirty="0" err="1" smtClean="0">
                <a:solidFill>
                  <a:schemeClr val="tx1"/>
                </a:solidFill>
                <a:effectLst/>
                <a:latin typeface="Arial" charset="0"/>
                <a:ea typeface="ＭＳ Ｐゴシック" charset="0"/>
                <a:cs typeface="ＭＳ Ｐゴシック" charset="0"/>
              </a:rPr>
              <a:t>n</a:t>
            </a:r>
            <a:r>
              <a:rPr lang="en-US" sz="1200" b="0" i="0" kern="1200" dirty="0" smtClean="0">
                <a:solidFill>
                  <a:schemeClr val="tx1"/>
                </a:solidFill>
                <a:effectLst/>
                <a:latin typeface="Arial" charset="0"/>
                <a:ea typeface="ＭＳ Ｐゴシック" charset="0"/>
                <a:cs typeface="ＭＳ Ｐゴシック" charset="0"/>
              </a:rPr>
              <a:t> calls and these cannot be carried by less than </a:t>
            </a:r>
            <a:r>
              <a:rPr lang="en-US" sz="1200" b="0" i="1" kern="1200" dirty="0" smtClean="0">
                <a:solidFill>
                  <a:schemeClr val="tx1"/>
                </a:solidFill>
                <a:effectLst/>
                <a:latin typeface="Arial" charset="0"/>
                <a:ea typeface="ＭＳ Ｐゴシック" charset="0"/>
                <a:cs typeface="ＭＳ Ｐゴシック" charset="0"/>
              </a:rPr>
              <a:t>k</a:t>
            </a:r>
            <a:r>
              <a:rPr lang="en-US" sz="1200" b="0" i="0" kern="1200" dirty="0" smtClean="0">
                <a:solidFill>
                  <a:schemeClr val="tx1"/>
                </a:solidFill>
                <a:effectLst/>
                <a:latin typeface="Arial" charset="0"/>
                <a:ea typeface="ＭＳ Ｐゴシック" charset="0"/>
                <a:cs typeface="ＭＳ Ｐゴシック" charset="0"/>
              </a:rPr>
              <a:t> egress switches. Hence each ingress switch can be paired off with an egress switch that carries the same call, via a one-to-one mapping. These </a:t>
            </a:r>
            <a:r>
              <a:rPr lang="en-US" sz="1200" b="0" i="1" kern="1200" dirty="0" smtClean="0">
                <a:solidFill>
                  <a:schemeClr val="tx1"/>
                </a:solidFill>
                <a:effectLst/>
                <a:latin typeface="Arial" charset="0"/>
                <a:ea typeface="ＭＳ Ｐゴシック" charset="0"/>
                <a:cs typeface="ＭＳ Ｐゴシック" charset="0"/>
              </a:rPr>
              <a:t>r</a:t>
            </a:r>
            <a:r>
              <a:rPr lang="en-US" sz="1200" b="0" i="0" kern="1200" dirty="0" smtClean="0">
                <a:solidFill>
                  <a:schemeClr val="tx1"/>
                </a:solidFill>
                <a:effectLst/>
                <a:latin typeface="Arial" charset="0"/>
                <a:ea typeface="ＭＳ Ｐゴシック" charset="0"/>
                <a:cs typeface="ＭＳ Ｐゴシック" charset="0"/>
              </a:rPr>
              <a:t> calls can be carried by one middle-stage switch. If this middle-stage switch is now removed from the Clos network, </a:t>
            </a:r>
            <a:r>
              <a:rPr lang="en-US" sz="1200" b="0" i="1" kern="1200" dirty="0" smtClean="0">
                <a:solidFill>
                  <a:schemeClr val="tx1"/>
                </a:solidFill>
                <a:effectLst/>
                <a:latin typeface="Arial" charset="0"/>
                <a:ea typeface="ＭＳ Ｐゴシック" charset="0"/>
                <a:cs typeface="ＭＳ Ｐゴシック" charset="0"/>
              </a:rPr>
              <a:t>m</a:t>
            </a:r>
            <a:r>
              <a:rPr lang="en-US" sz="1200" b="0" i="0" kern="1200" dirty="0" smtClean="0">
                <a:solidFill>
                  <a:schemeClr val="tx1"/>
                </a:solidFill>
                <a:effectLst/>
                <a:latin typeface="Arial" charset="0"/>
                <a:ea typeface="ＭＳ Ｐゴシック" charset="0"/>
                <a:cs typeface="ＭＳ Ｐゴシック" charset="0"/>
              </a:rPr>
              <a:t> is reduced by 1, and we are left with a smaller Clos network. The process then repeats itself until </a:t>
            </a:r>
            <a:r>
              <a:rPr lang="en-US" sz="1200" b="0" i="1" kern="1200" dirty="0" smtClean="0">
                <a:solidFill>
                  <a:schemeClr val="tx1"/>
                </a:solidFill>
                <a:effectLst/>
                <a:latin typeface="Arial" charset="0"/>
                <a:ea typeface="ＭＳ Ｐゴシック" charset="0"/>
                <a:cs typeface="ＭＳ Ｐゴシック" charset="0"/>
              </a:rPr>
              <a:t>m</a:t>
            </a:r>
            <a:r>
              <a:rPr lang="en-US" sz="1200" b="0" i="0" kern="1200" dirty="0" smtClean="0">
                <a:solidFill>
                  <a:schemeClr val="tx1"/>
                </a:solidFill>
                <a:effectLst/>
                <a:latin typeface="Arial" charset="0"/>
                <a:ea typeface="ＭＳ Ｐゴシック" charset="0"/>
                <a:cs typeface="ＭＳ Ｐゴシック" charset="0"/>
              </a:rPr>
              <a:t> = 1, and every call is assigned to a middle-stage switch.</a:t>
            </a:r>
          </a:p>
          <a:p>
            <a:endParaRPr lang="x-none" altLang="x-none" dirty="0">
              <a:ea typeface="ＭＳ Ｐゴシック" charset="-128"/>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5" name="Rectangle 2"/>
          <p:cNvSpPr>
            <a:spLocks noGrp="1" noRot="1" noChangeAspect="1" noChangeArrowheads="1" noTextEdit="1"/>
          </p:cNvSpPr>
          <p:nvPr>
            <p:ph type="sldImg"/>
          </p:nvPr>
        </p:nvSpPr>
        <p:spPr>
          <a:ln/>
        </p:spPr>
      </p:sp>
      <p:sp>
        <p:nvSpPr>
          <p:cNvPr id="108546"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04875" rtl="0" eaLnBrk="0" fontAlgn="base" latinLnBrk="0" hangingPunct="0">
              <a:lnSpc>
                <a:spcPct val="90000"/>
              </a:lnSpc>
              <a:spcBef>
                <a:spcPct val="40000"/>
              </a:spcBef>
              <a:spcAft>
                <a:spcPct val="0"/>
              </a:spcAft>
              <a:buClrTx/>
              <a:buSzTx/>
              <a:buFontTx/>
              <a:buNone/>
              <a:tabLst/>
              <a:defRPr/>
            </a:pPr>
            <a:r>
              <a:rPr lang="en-US" altLang="x-none" dirty="0" smtClean="0">
                <a:ea typeface="ＭＳ Ｐゴシック" charset="-128"/>
              </a:rPr>
              <a:t>K^3/4</a:t>
            </a:r>
          </a:p>
          <a:p>
            <a:pPr marL="0" marR="0" indent="0" algn="l" defTabSz="904875" rtl="0" eaLnBrk="0" fontAlgn="base" latinLnBrk="0" hangingPunct="0">
              <a:lnSpc>
                <a:spcPct val="90000"/>
              </a:lnSpc>
              <a:spcBef>
                <a:spcPct val="40000"/>
              </a:spcBef>
              <a:spcAft>
                <a:spcPct val="0"/>
              </a:spcAft>
              <a:buClrTx/>
              <a:buSzTx/>
              <a:buFontTx/>
              <a:buNone/>
              <a:tabLst/>
              <a:defRPr/>
            </a:pPr>
            <a:endParaRPr lang="en-US" altLang="x-none" dirty="0" smtClean="0">
              <a:ea typeface="ＭＳ Ｐゴシック" charset="-128"/>
            </a:endParaRPr>
          </a:p>
          <a:p>
            <a:pPr marL="0" marR="0" indent="0" algn="l" defTabSz="904875" rtl="0" eaLnBrk="0" fontAlgn="base" latinLnBrk="0" hangingPunct="0">
              <a:lnSpc>
                <a:spcPct val="90000"/>
              </a:lnSpc>
              <a:spcBef>
                <a:spcPct val="40000"/>
              </a:spcBef>
              <a:spcAft>
                <a:spcPct val="0"/>
              </a:spcAft>
              <a:buClrTx/>
              <a:buSzTx/>
              <a:buFontTx/>
              <a:buNone/>
              <a:tabLst/>
              <a:defRPr/>
            </a:pPr>
            <a:r>
              <a:rPr lang="en-US" altLang="x-none" dirty="0" smtClean="0">
                <a:ea typeface="ＭＳ Ｐゴシック" charset="-128"/>
              </a:rPr>
              <a:t>http://</a:t>
            </a:r>
            <a:r>
              <a:rPr lang="en-US" altLang="x-none" dirty="0" err="1" smtClean="0">
                <a:ea typeface="ＭＳ Ｐゴシック" charset="-128"/>
              </a:rPr>
              <a:t>www.fiber</a:t>
            </a:r>
            <a:r>
              <a:rPr lang="en-US" altLang="x-none" dirty="0" smtClean="0">
                <a:ea typeface="ＭＳ Ｐゴシック" charset="-128"/>
              </a:rPr>
              <a:t>-optic-</a:t>
            </a:r>
            <a:r>
              <a:rPr lang="en-US" altLang="x-none" dirty="0" err="1" smtClean="0">
                <a:ea typeface="ＭＳ Ｐゴシック" charset="-128"/>
              </a:rPr>
              <a:t>tutorial.com</a:t>
            </a:r>
            <a:r>
              <a:rPr lang="en-US" altLang="x-none" dirty="0" smtClean="0">
                <a:ea typeface="ＭＳ Ｐゴシック" charset="-128"/>
              </a:rPr>
              <a:t>/100g-switch-price-and-configuration.html</a:t>
            </a:r>
          </a:p>
          <a:p>
            <a:endParaRPr lang="en-US" altLang="x-none" dirty="0" smtClean="0">
              <a:ea typeface="ＭＳ Ｐゴシック" charset="-128"/>
            </a:endParaRPr>
          </a:p>
          <a:p>
            <a:r>
              <a:rPr lang="en-US" altLang="x-none" dirty="0" smtClean="0">
                <a:ea typeface="ＭＳ Ｐゴシック" charset="-128"/>
              </a:rPr>
              <a:t>http</a:t>
            </a:r>
            <a:r>
              <a:rPr lang="en-US" altLang="x-none" dirty="0">
                <a:ea typeface="ＭＳ Ｐゴシック" charset="-128"/>
              </a:rPr>
              <a:t>://</a:t>
            </a:r>
            <a:r>
              <a:rPr lang="en-US" altLang="x-none" dirty="0" err="1">
                <a:ea typeface="ＭＳ Ｐゴシック" charset="-128"/>
              </a:rPr>
              <a:t>web.stanford.edu</a:t>
            </a:r>
            <a:r>
              <a:rPr lang="en-US" altLang="x-none" dirty="0">
                <a:ea typeface="ＭＳ Ｐゴシック" charset="-128"/>
              </a:rPr>
              <a:t>/class/ee384y/Handouts/</a:t>
            </a:r>
            <a:r>
              <a:rPr lang="en-US" altLang="x-none" dirty="0" err="1">
                <a:ea typeface="ＭＳ Ｐゴシック" charset="-128"/>
              </a:rPr>
              <a:t>clos_networks.pdf</a:t>
            </a:r>
            <a:endParaRPr lang="en-US" altLang="x-none" dirty="0">
              <a:ea typeface="ＭＳ Ｐゴシック" charset="-128"/>
            </a:endParaRPr>
          </a:p>
          <a:p>
            <a:r>
              <a:rPr lang="en-US" altLang="x-none" dirty="0">
                <a:ea typeface="ＭＳ Ｐゴシック" charset="-128"/>
              </a:rPr>
              <a:t>https://</a:t>
            </a:r>
            <a:r>
              <a:rPr lang="en-US" altLang="x-none" dirty="0" err="1">
                <a:ea typeface="ＭＳ Ｐゴシック" charset="-128"/>
              </a:rPr>
              <a:t>en.wikipedia.org</a:t>
            </a:r>
            <a:r>
              <a:rPr lang="en-US" altLang="x-none" dirty="0">
                <a:ea typeface="ＭＳ Ｐゴシック" charset="-128"/>
              </a:rPr>
              <a:t>/wiki/</a:t>
            </a:r>
            <a:r>
              <a:rPr lang="en-US" altLang="x-none" dirty="0" err="1">
                <a:ea typeface="ＭＳ Ｐゴシック" charset="-128"/>
              </a:rPr>
              <a:t>Clos_network</a:t>
            </a:r>
            <a:endParaRPr lang="en-US" altLang="x-none" dirty="0">
              <a:ea typeface="ＭＳ Ｐゴシック" charset="-128"/>
            </a:endParaRPr>
          </a:p>
          <a:p>
            <a:endParaRPr lang="en-US" altLang="x-none" dirty="0">
              <a:ea typeface="ＭＳ Ｐゴシック" charset="-128"/>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3" name="Rectangle 2"/>
          <p:cNvSpPr>
            <a:spLocks noGrp="1" noRot="1" noChangeAspect="1" noChangeArrowheads="1" noTextEdit="1"/>
          </p:cNvSpPr>
          <p:nvPr>
            <p:ph type="sldImg"/>
          </p:nvPr>
        </p:nvSpPr>
        <p:spPr>
          <a:ln/>
        </p:spPr>
      </p:sp>
      <p:sp>
        <p:nvSpPr>
          <p:cNvPr id="110594"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x-none" dirty="0" smtClean="0">
                <a:ea typeface="ＭＳ Ｐゴシック" charset="-128"/>
              </a:rPr>
              <a:t>http</a:t>
            </a:r>
            <a:r>
              <a:rPr lang="en-US" altLang="x-none" dirty="0">
                <a:ea typeface="ＭＳ Ｐゴシック" charset="-128"/>
              </a:rPr>
              <a:t>://</a:t>
            </a:r>
            <a:r>
              <a:rPr lang="en-US" altLang="x-none" dirty="0" err="1">
                <a:ea typeface="ＭＳ Ｐゴシック" charset="-128"/>
              </a:rPr>
              <a:t>web.stanford.edu</a:t>
            </a:r>
            <a:r>
              <a:rPr lang="en-US" altLang="x-none" dirty="0">
                <a:ea typeface="ＭＳ Ｐゴシック" charset="-128"/>
              </a:rPr>
              <a:t>/class/ee384y/Handouts/</a:t>
            </a:r>
            <a:r>
              <a:rPr lang="en-US" altLang="x-none" dirty="0" err="1">
                <a:ea typeface="ＭＳ Ｐゴシック" charset="-128"/>
              </a:rPr>
              <a:t>clos_networks.pdf</a:t>
            </a:r>
            <a:endParaRPr lang="en-US" altLang="x-none" dirty="0">
              <a:ea typeface="ＭＳ Ｐゴシック" charset="-128"/>
            </a:endParaRPr>
          </a:p>
          <a:p>
            <a:r>
              <a:rPr lang="en-US" altLang="x-none" dirty="0">
                <a:ea typeface="ＭＳ Ｐゴシック" charset="-128"/>
              </a:rPr>
              <a:t>https://</a:t>
            </a:r>
            <a:r>
              <a:rPr lang="en-US" altLang="x-none" dirty="0" err="1">
                <a:ea typeface="ＭＳ Ｐゴシック" charset="-128"/>
              </a:rPr>
              <a:t>en.wikipedia.org</a:t>
            </a:r>
            <a:r>
              <a:rPr lang="en-US" altLang="x-none" dirty="0">
                <a:ea typeface="ＭＳ Ｐゴシック" charset="-128"/>
              </a:rPr>
              <a:t>/wiki/</a:t>
            </a:r>
            <a:r>
              <a:rPr lang="en-US" altLang="x-none" dirty="0" err="1">
                <a:ea typeface="ＭＳ Ｐゴシック" charset="-128"/>
              </a:rPr>
              <a:t>Clos_network</a:t>
            </a:r>
            <a:endParaRPr lang="en-US" altLang="x-none" dirty="0">
              <a:ea typeface="ＭＳ Ｐゴシック" charset="-128"/>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1" name="Rectangle 2"/>
          <p:cNvSpPr>
            <a:spLocks noGrp="1" noRot="1" noChangeAspect="1" noChangeArrowheads="1" noTextEdit="1"/>
          </p:cNvSpPr>
          <p:nvPr>
            <p:ph type="sldImg"/>
          </p:nvPr>
        </p:nvSpPr>
        <p:spPr>
          <a:ln/>
        </p:spPr>
      </p:sp>
      <p:sp>
        <p:nvSpPr>
          <p:cNvPr id="112642"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x-none" altLang="x-none">
              <a:ea typeface="ＭＳ Ｐゴシック" charset="-128"/>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89" name="Rectangle 2"/>
          <p:cNvSpPr>
            <a:spLocks noGrp="1" noRot="1" noChangeAspect="1" noChangeArrowheads="1" noTextEdit="1"/>
          </p:cNvSpPr>
          <p:nvPr>
            <p:ph type="sldImg"/>
          </p:nvPr>
        </p:nvSpPr>
        <p:spPr>
          <a:ln/>
        </p:spPr>
      </p:sp>
      <p:sp>
        <p:nvSpPr>
          <p:cNvPr id="11469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x-none" altLang="x-none">
              <a:ea typeface="ＭＳ Ｐゴシック" charset="-128"/>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5" name="Rectangle 2"/>
          <p:cNvSpPr>
            <a:spLocks noGrp="1" noRot="1" noChangeAspect="1" noChangeArrowheads="1" noTextEdit="1"/>
          </p:cNvSpPr>
          <p:nvPr>
            <p:ph type="sldImg"/>
          </p:nvPr>
        </p:nvSpPr>
        <p:spPr>
          <a:ln/>
        </p:spPr>
      </p:sp>
      <p:sp>
        <p:nvSpPr>
          <p:cNvPr id="118786"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x-none" altLang="x-none">
              <a:ea typeface="ＭＳ Ｐゴシック" charset="-128"/>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3" name="Rectangle 2"/>
          <p:cNvSpPr>
            <a:spLocks noGrp="1" noRot="1" noChangeAspect="1" noChangeArrowheads="1" noTextEdit="1"/>
          </p:cNvSpPr>
          <p:nvPr>
            <p:ph type="sldImg"/>
          </p:nvPr>
        </p:nvSpPr>
        <p:spPr>
          <a:ln/>
        </p:spPr>
      </p:sp>
      <p:sp>
        <p:nvSpPr>
          <p:cNvPr id="120834"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x-none" altLang="x-none">
              <a:ea typeface="ＭＳ Ｐゴシック" charset="-128"/>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1" name="Rectangle 2"/>
          <p:cNvSpPr>
            <a:spLocks noGrp="1" noRot="1" noChangeAspect="1" noChangeArrowheads="1" noTextEdit="1"/>
          </p:cNvSpPr>
          <p:nvPr>
            <p:ph type="sldImg"/>
          </p:nvPr>
        </p:nvSpPr>
        <p:spPr>
          <a:ln/>
        </p:spPr>
      </p:sp>
      <p:sp>
        <p:nvSpPr>
          <p:cNvPr id="122882"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x-none" altLang="x-none">
              <a:ea typeface="ＭＳ Ｐゴシック" charset="-128"/>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29" name="Rectangle 2"/>
          <p:cNvSpPr>
            <a:spLocks noGrp="1" noRot="1" noChangeAspect="1" noChangeArrowheads="1" noTextEdit="1"/>
          </p:cNvSpPr>
          <p:nvPr>
            <p:ph type="sldImg"/>
          </p:nvPr>
        </p:nvSpPr>
        <p:spPr>
          <a:ln/>
        </p:spPr>
      </p:sp>
      <p:sp>
        <p:nvSpPr>
          <p:cNvPr id="12493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x-none" altLang="x-none">
              <a:ea typeface="ＭＳ Ｐゴシック" charset="-128"/>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7" name="Rectangle 2"/>
          <p:cNvSpPr>
            <a:spLocks noGrp="1" noRot="1" noChangeAspect="1" noChangeArrowheads="1" noTextEdit="1"/>
          </p:cNvSpPr>
          <p:nvPr>
            <p:ph type="sldImg"/>
          </p:nvPr>
        </p:nvSpPr>
        <p:spPr>
          <a:ln/>
        </p:spPr>
      </p:sp>
      <p:sp>
        <p:nvSpPr>
          <p:cNvPr id="126978"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x-none" altLang="x-none">
              <a:ea typeface="ＭＳ Ｐゴシック" charset="-128"/>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2"/>
          <p:cNvSpPr>
            <a:spLocks noGrp="1" noRot="1" noChangeAspect="1" noChangeArrowheads="1" noTextEdit="1"/>
          </p:cNvSpPr>
          <p:nvPr>
            <p:ph type="sldImg"/>
          </p:nvPr>
        </p:nvSpPr>
        <p:spPr>
          <a:ln/>
        </p:spPr>
      </p:sp>
      <p:sp>
        <p:nvSpPr>
          <p:cNvPr id="38914"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x-none" altLang="x-none">
              <a:ea typeface="ＭＳ Ｐゴシック" charset="-128"/>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5" name="Rectangle 2"/>
          <p:cNvSpPr>
            <a:spLocks noGrp="1" noRot="1" noChangeAspect="1" noChangeArrowheads="1" noTextEdit="1"/>
          </p:cNvSpPr>
          <p:nvPr>
            <p:ph type="sldImg"/>
          </p:nvPr>
        </p:nvSpPr>
        <p:spPr>
          <a:ln/>
        </p:spPr>
      </p:sp>
      <p:sp>
        <p:nvSpPr>
          <p:cNvPr id="129026"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x-none" altLang="x-none">
              <a:ea typeface="ＭＳ Ｐゴシック" charset="-128"/>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3" name="Slide Image Placeholder 1"/>
          <p:cNvSpPr>
            <a:spLocks noGrp="1" noRot="1" noChangeAspect="1" noTextEdit="1"/>
          </p:cNvSpPr>
          <p:nvPr>
            <p:ph type="sldImg"/>
          </p:nvPr>
        </p:nvSpPr>
        <p:spPr>
          <a:ln/>
        </p:spPr>
      </p:sp>
      <p:sp>
        <p:nvSpPr>
          <p:cNvPr id="131074"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x-none">
                <a:ea typeface="ＭＳ Ｐゴシック" charset="-128"/>
              </a:rPr>
              <a:t>http://www.cisco.com/en/US/solutions/collateral/ns341/ns525/ns537/ns705/ns827/white_paper_c11-481360.pdf</a:t>
            </a: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1" name="Slide Image Placeholder 1"/>
          <p:cNvSpPr>
            <a:spLocks noGrp="1" noRot="1" noChangeAspect="1" noTextEdit="1"/>
          </p:cNvSpPr>
          <p:nvPr>
            <p:ph type="sldImg"/>
          </p:nvPr>
        </p:nvSpPr>
        <p:spPr>
          <a:ln/>
        </p:spPr>
      </p:sp>
      <p:sp>
        <p:nvSpPr>
          <p:cNvPr id="133122"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x-none" altLang="x-none">
              <a:ea typeface="ＭＳ Ｐゴシック" charset="-128"/>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69" name="Rectangle 2"/>
          <p:cNvSpPr>
            <a:spLocks noGrp="1" noRot="1" noChangeAspect="1" noChangeArrowheads="1" noTextEdit="1"/>
          </p:cNvSpPr>
          <p:nvPr>
            <p:ph type="sldImg"/>
          </p:nvPr>
        </p:nvSpPr>
        <p:spPr>
          <a:ln/>
        </p:spPr>
      </p:sp>
      <p:sp>
        <p:nvSpPr>
          <p:cNvPr id="13517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x-none" altLang="x-none">
              <a:ea typeface="ＭＳ Ｐゴシック" charset="-128"/>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7" name="Slide Image Placeholder 1"/>
          <p:cNvSpPr>
            <a:spLocks noGrp="1" noRot="1" noChangeAspect="1" noTextEdit="1"/>
          </p:cNvSpPr>
          <p:nvPr>
            <p:ph type="sldImg"/>
          </p:nvPr>
        </p:nvSpPr>
        <p:spPr>
          <a:ln/>
        </p:spPr>
      </p:sp>
      <p:sp>
        <p:nvSpPr>
          <p:cNvPr id="137218"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x-none" altLang="x-none">
              <a:ea typeface="ＭＳ Ｐゴシック" charset="-128"/>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5" name="Slide Image Placeholder 1"/>
          <p:cNvSpPr>
            <a:spLocks noGrp="1" noRot="1" noChangeAspect="1" noTextEdit="1"/>
          </p:cNvSpPr>
          <p:nvPr>
            <p:ph type="sldImg"/>
          </p:nvPr>
        </p:nvSpPr>
        <p:spPr>
          <a:ln/>
        </p:spPr>
      </p:sp>
      <p:sp>
        <p:nvSpPr>
          <p:cNvPr id="139266"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x-none" dirty="0">
                <a:ea typeface="ＭＳ Ｐゴシック" charset="-128"/>
              </a:rPr>
              <a:t>http://</a:t>
            </a:r>
            <a:r>
              <a:rPr lang="en-US" altLang="x-none" dirty="0" err="1">
                <a:ea typeface="ＭＳ Ｐゴシック" charset="-128"/>
              </a:rPr>
              <a:t>www.comscore.com</a:t>
            </a:r>
            <a:r>
              <a:rPr lang="en-US" altLang="x-none" dirty="0">
                <a:ea typeface="ＭＳ Ｐゴシック" charset="-128"/>
              </a:rPr>
              <a:t>/Insights/</a:t>
            </a:r>
            <a:r>
              <a:rPr lang="en-US" altLang="x-none" dirty="0" err="1">
                <a:ea typeface="ＭＳ Ｐゴシック" charset="-128"/>
              </a:rPr>
              <a:t>Press_Releases</a:t>
            </a:r>
            <a:r>
              <a:rPr lang="en-US" altLang="x-none" dirty="0">
                <a:ea typeface="ＭＳ Ｐゴシック" charset="-128"/>
              </a:rPr>
              <a:t>/2013/8/comScore_Media_Metrix_Ranks_Top_50_U.S._Web_Properties_for_July_2013</a:t>
            </a: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3" name="Slide Image Placeholder 1"/>
          <p:cNvSpPr>
            <a:spLocks noGrp="1" noRot="1" noChangeAspect="1" noTextEdit="1"/>
          </p:cNvSpPr>
          <p:nvPr>
            <p:ph type="sldImg"/>
          </p:nvPr>
        </p:nvSpPr>
        <p:spPr>
          <a:ln/>
        </p:spPr>
      </p:sp>
      <p:sp>
        <p:nvSpPr>
          <p:cNvPr id="141314"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x-none" altLang="x-none">
              <a:ea typeface="ＭＳ Ｐゴシック" charset="-128"/>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29" name="Rectangle 7"/>
          <p:cNvSpPr>
            <a:spLocks noGrp="1" noChangeArrowheads="1"/>
          </p:cNvSpPr>
          <p:nvPr>
            <p:ph type="sldNum" sz="quarter" idx="5"/>
          </p:nvPr>
        </p:nvSpPr>
        <p:spPr>
          <a:xfrm>
            <a:off x="4144963" y="9121775"/>
            <a:ext cx="3170237" cy="4794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Comic Sans MS" charset="0"/>
                <a:ea typeface="ＭＳ Ｐゴシック" charset="-128"/>
              </a:defRPr>
            </a:lvl1pPr>
            <a:lvl2pPr marL="742950" indent="-285750" defTabSz="966788">
              <a:defRPr>
                <a:solidFill>
                  <a:schemeClr val="tx1"/>
                </a:solidFill>
                <a:latin typeface="Comic Sans MS" charset="0"/>
                <a:ea typeface="ＭＳ Ｐゴシック" charset="-128"/>
              </a:defRPr>
            </a:lvl2pPr>
            <a:lvl3pPr marL="1143000" indent="-228600" defTabSz="966788">
              <a:defRPr>
                <a:solidFill>
                  <a:schemeClr val="tx1"/>
                </a:solidFill>
                <a:latin typeface="Comic Sans MS" charset="0"/>
                <a:ea typeface="ＭＳ Ｐゴシック" charset="-128"/>
              </a:defRPr>
            </a:lvl3pPr>
            <a:lvl4pPr marL="1600200" indent="-228600" defTabSz="966788">
              <a:defRPr>
                <a:solidFill>
                  <a:schemeClr val="tx1"/>
                </a:solidFill>
                <a:latin typeface="Comic Sans MS" charset="0"/>
                <a:ea typeface="ＭＳ Ｐゴシック" charset="-128"/>
              </a:defRPr>
            </a:lvl4pPr>
            <a:lvl5pPr marL="2057400" indent="-228600" defTabSz="966788">
              <a:defRPr>
                <a:solidFill>
                  <a:schemeClr val="tx1"/>
                </a:solidFill>
                <a:latin typeface="Comic Sans MS" charset="0"/>
                <a:ea typeface="ＭＳ Ｐゴシック" charset="-128"/>
              </a:defRPr>
            </a:lvl5pPr>
            <a:lvl6pPr marL="2514600" indent="-228600" defTabSz="966788" eaLnBrk="0" fontAlgn="base" hangingPunct="0">
              <a:spcBef>
                <a:spcPct val="0"/>
              </a:spcBef>
              <a:spcAft>
                <a:spcPct val="0"/>
              </a:spcAft>
              <a:defRPr>
                <a:solidFill>
                  <a:schemeClr val="tx1"/>
                </a:solidFill>
                <a:latin typeface="Comic Sans MS" charset="0"/>
                <a:ea typeface="ＭＳ Ｐゴシック" charset="-128"/>
              </a:defRPr>
            </a:lvl6pPr>
            <a:lvl7pPr marL="2971800" indent="-228600" defTabSz="966788" eaLnBrk="0" fontAlgn="base" hangingPunct="0">
              <a:spcBef>
                <a:spcPct val="0"/>
              </a:spcBef>
              <a:spcAft>
                <a:spcPct val="0"/>
              </a:spcAft>
              <a:defRPr>
                <a:solidFill>
                  <a:schemeClr val="tx1"/>
                </a:solidFill>
                <a:latin typeface="Comic Sans MS" charset="0"/>
                <a:ea typeface="ＭＳ Ｐゴシック" charset="-128"/>
              </a:defRPr>
            </a:lvl7pPr>
            <a:lvl8pPr marL="3429000" indent="-228600" defTabSz="966788" eaLnBrk="0" fontAlgn="base" hangingPunct="0">
              <a:spcBef>
                <a:spcPct val="0"/>
              </a:spcBef>
              <a:spcAft>
                <a:spcPct val="0"/>
              </a:spcAft>
              <a:defRPr>
                <a:solidFill>
                  <a:schemeClr val="tx1"/>
                </a:solidFill>
                <a:latin typeface="Comic Sans MS" charset="0"/>
                <a:ea typeface="ＭＳ Ｐゴシック" charset="-128"/>
              </a:defRPr>
            </a:lvl8pPr>
            <a:lvl9pPr marL="3886200" indent="-228600" defTabSz="966788" eaLnBrk="0" fontAlgn="base" hangingPunct="0">
              <a:spcBef>
                <a:spcPct val="0"/>
              </a:spcBef>
              <a:spcAft>
                <a:spcPct val="0"/>
              </a:spcAft>
              <a:defRPr>
                <a:solidFill>
                  <a:schemeClr val="tx1"/>
                </a:solidFill>
                <a:latin typeface="Comic Sans MS" charset="0"/>
                <a:ea typeface="ＭＳ Ｐゴシック" charset="-128"/>
              </a:defRPr>
            </a:lvl9pPr>
          </a:lstStyle>
          <a:p>
            <a:fld id="{63A497B2-0396-804C-894A-2E76B4171F56}" type="slidenum">
              <a:rPr lang="en-US" altLang="en-US" sz="1200">
                <a:solidFill>
                  <a:srgbClr val="000000"/>
                </a:solidFill>
              </a:rPr>
              <a:pPr/>
              <a:t>63</a:t>
            </a:fld>
            <a:endParaRPr lang="en-US" altLang="en-US" sz="1200">
              <a:solidFill>
                <a:srgbClr val="000000"/>
              </a:solidFill>
            </a:endParaRPr>
          </a:p>
        </p:txBody>
      </p:sp>
      <p:sp>
        <p:nvSpPr>
          <p:cNvPr id="176130" name="Rectangle 2"/>
          <p:cNvSpPr>
            <a:spLocks noGrp="1" noRot="1" noChangeAspect="1" noChangeArrowheads="1" noTextEdit="1"/>
          </p:cNvSpPr>
          <p:nvPr>
            <p:ph type="sldImg"/>
          </p:nvPr>
        </p:nvSpPr>
        <p:spPr>
          <a:ln/>
        </p:spPr>
      </p:sp>
      <p:sp>
        <p:nvSpPr>
          <p:cNvPr id="1761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a:latin typeface="Times New Roman" charset="0"/>
              <a:ea typeface="ＭＳ Ｐゴシック" charset="-128"/>
            </a:endParaRPr>
          </a:p>
        </p:txBody>
      </p:sp>
    </p:spTree>
    <p:extLst>
      <p:ext uri="{BB962C8B-B14F-4D97-AF65-F5344CB8AC3E}">
        <p14:creationId xmlns:p14="http://schemas.microsoft.com/office/powerpoint/2010/main" val="86690352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1" name="Rectangle 7"/>
          <p:cNvSpPr>
            <a:spLocks noGrp="1" noChangeArrowheads="1"/>
          </p:cNvSpPr>
          <p:nvPr>
            <p:ph type="sldNum" sz="quarter" idx="4294967295"/>
          </p:nvPr>
        </p:nvSpPr>
        <p:spPr bwMode="auto">
          <a:xfrm>
            <a:off x="4143375" y="9120188"/>
            <a:ext cx="3170238" cy="4794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r"/>
            <a:fld id="{34196E13-B118-A64E-A446-3168BD90C324}" type="slidenum">
              <a:rPr lang="en-US" altLang="x-none" sz="1200">
                <a:solidFill>
                  <a:srgbClr val="000000"/>
                </a:solidFill>
                <a:latin typeface="Comic Sans MS" charset="0"/>
              </a:rPr>
              <a:pPr algn="r"/>
              <a:t>64</a:t>
            </a:fld>
            <a:endParaRPr lang="en-US" altLang="x-none" sz="1200">
              <a:solidFill>
                <a:srgbClr val="000000"/>
              </a:solidFill>
              <a:latin typeface="Comic Sans MS" charset="0"/>
            </a:endParaRPr>
          </a:p>
        </p:txBody>
      </p:sp>
      <p:sp>
        <p:nvSpPr>
          <p:cNvPr id="143362" name="Rectangle 2"/>
          <p:cNvSpPr>
            <a:spLocks noGrp="1" noRot="1" noChangeAspect="1" noChangeArrowheads="1" noTextEdit="1"/>
          </p:cNvSpPr>
          <p:nvPr>
            <p:ph type="sldImg"/>
          </p:nvPr>
        </p:nvSpPr>
        <p:spPr>
          <a:xfrm>
            <a:off x="1258888" y="720725"/>
            <a:ext cx="4797425" cy="3600450"/>
          </a:xfrm>
          <a:ln/>
        </p:spPr>
      </p:sp>
      <p:sp>
        <p:nvSpPr>
          <p:cNvPr id="143363"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x-none" altLang="x-none">
              <a:ea typeface="ＭＳ Ｐゴシック" charset="-128"/>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09" name="Slide Image Placeholder 1"/>
          <p:cNvSpPr>
            <a:spLocks noGrp="1" noRot="1" noChangeAspect="1"/>
          </p:cNvSpPr>
          <p:nvPr>
            <p:ph type="sldImg"/>
          </p:nvPr>
        </p:nvSpPr>
        <p:spPr>
          <a:ln/>
        </p:spPr>
      </p:sp>
      <p:sp>
        <p:nvSpPr>
          <p:cNvPr id="145410"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r>
              <a:rPr lang="en-US" altLang="x-none">
                <a:ea typeface="ＭＳ Ｐゴシック" charset="-128"/>
              </a:rPr>
              <a:t>Every increase of 20 ms in latency leads to 1% drop in click-through rate</a:t>
            </a:r>
            <a:br>
              <a:rPr lang="en-US" altLang="x-none">
                <a:ea typeface="ＭＳ Ｐゴシック" charset="-128"/>
              </a:rPr>
            </a:br>
            <a:endParaRPr lang="en-US" altLang="x-none">
              <a:ea typeface="ＭＳ Ｐゴシック" charset="-128"/>
            </a:endParaRPr>
          </a:p>
          <a:p>
            <a:r>
              <a:rPr lang="en-US" altLang="x-none">
                <a:ea typeface="ＭＳ Ｐゴシック" charset="-128"/>
              </a:rPr>
              <a:t>E-commerce abandonment zone: </a:t>
            </a:r>
          </a:p>
          <a:p>
            <a:pPr lvl="1"/>
            <a:r>
              <a:rPr lang="en-US" altLang="x-none">
                <a:ea typeface="ＭＳ Ｐゴシック" charset="-128"/>
              </a:rPr>
              <a:t>33% users will abandon a site takes longer than 4 sec [Jupiter]</a:t>
            </a:r>
          </a:p>
          <a:p>
            <a:endParaRPr lang="en-US" altLang="x-none">
              <a:ea typeface="ＭＳ Ｐゴシック" charset="-128"/>
            </a:endParaRPr>
          </a:p>
        </p:txBody>
      </p:sp>
      <p:sp>
        <p:nvSpPr>
          <p:cNvPr id="145411" name="Slide Number Placeholder 3"/>
          <p:cNvSpPr>
            <a:spLocks noGrp="1"/>
          </p:cNvSpPr>
          <p:nvPr>
            <p:ph type="sldNum" sz="quarter" idx="4294967295"/>
          </p:nvPr>
        </p:nvSpPr>
        <p:spPr bwMode="auto">
          <a:xfrm>
            <a:off x="4143375" y="9120188"/>
            <a:ext cx="3170238" cy="4794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3C48BD6C-B0B7-0C4A-9CA0-6AE66FA45B37}" type="slidenum">
              <a:rPr lang="en-US" altLang="x-none"/>
              <a:pPr/>
              <a:t>65</a:t>
            </a:fld>
            <a:endParaRPr lang="en-US" altLang="x-none"/>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2"/>
          <p:cNvSpPr>
            <a:spLocks noGrp="1" noRot="1" noChangeAspect="1" noChangeArrowheads="1" noTextEdit="1"/>
          </p:cNvSpPr>
          <p:nvPr>
            <p:ph type="sldImg"/>
          </p:nvPr>
        </p:nvSpPr>
        <p:spPr>
          <a:ln/>
        </p:spPr>
      </p:sp>
      <p:sp>
        <p:nvSpPr>
          <p:cNvPr id="40962"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x-none" altLang="x-none">
              <a:ea typeface="ＭＳ Ｐゴシック" charset="-128"/>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7" name="Rectangle 2"/>
          <p:cNvSpPr>
            <a:spLocks noGrp="1" noRot="1" noChangeAspect="1" noChangeArrowheads="1" noTextEdit="1"/>
          </p:cNvSpPr>
          <p:nvPr>
            <p:ph type="sldImg"/>
          </p:nvPr>
        </p:nvSpPr>
        <p:spPr>
          <a:ln/>
        </p:spPr>
      </p:sp>
      <p:sp>
        <p:nvSpPr>
          <p:cNvPr id="147458"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x-none" altLang="x-none">
              <a:ea typeface="ＭＳ Ｐゴシック" charset="-128"/>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5" name="Rectangle 2"/>
          <p:cNvSpPr>
            <a:spLocks noGrp="1" noRot="1" noChangeAspect="1" noChangeArrowheads="1" noTextEdit="1"/>
          </p:cNvSpPr>
          <p:nvPr>
            <p:ph type="sldImg"/>
          </p:nvPr>
        </p:nvSpPr>
        <p:spPr>
          <a:ln/>
        </p:spPr>
      </p:sp>
      <p:sp>
        <p:nvSpPr>
          <p:cNvPr id="149506"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x-none" altLang="x-none">
              <a:ea typeface="ＭＳ Ｐゴシック" charset="-128"/>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3" name="Slide Image Placeholder 1"/>
          <p:cNvSpPr>
            <a:spLocks noGrp="1" noRot="1" noChangeAspect="1" noTextEdit="1"/>
          </p:cNvSpPr>
          <p:nvPr>
            <p:ph type="sldImg"/>
          </p:nvPr>
        </p:nvSpPr>
        <p:spPr>
          <a:ln/>
        </p:spPr>
      </p:sp>
      <p:sp>
        <p:nvSpPr>
          <p:cNvPr id="151554"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x-none" altLang="x-none">
              <a:ea typeface="ＭＳ Ｐゴシック" charset="-128"/>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1" name="Rectangle 2"/>
          <p:cNvSpPr>
            <a:spLocks noGrp="1" noRot="1" noChangeAspect="1" noChangeArrowheads="1" noTextEdit="1"/>
          </p:cNvSpPr>
          <p:nvPr>
            <p:ph type="sldImg"/>
          </p:nvPr>
        </p:nvSpPr>
        <p:spPr>
          <a:ln/>
        </p:spPr>
      </p:sp>
      <p:sp>
        <p:nvSpPr>
          <p:cNvPr id="153602"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x-none" altLang="x-none">
              <a:ea typeface="ＭＳ Ｐゴシック" charset="-128"/>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49" name="Rectangle 2"/>
          <p:cNvSpPr>
            <a:spLocks noGrp="1" noRot="1" noChangeAspect="1" noChangeArrowheads="1" noTextEdit="1"/>
          </p:cNvSpPr>
          <p:nvPr>
            <p:ph type="sldImg"/>
          </p:nvPr>
        </p:nvSpPr>
        <p:spPr>
          <a:ln/>
        </p:spPr>
      </p:sp>
      <p:sp>
        <p:nvSpPr>
          <p:cNvPr id="15565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x-none" altLang="x-none">
              <a:ea typeface="ＭＳ Ｐゴシック" charset="-128"/>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7" name="Rectangle 2"/>
          <p:cNvSpPr>
            <a:spLocks noGrp="1" noRot="1" noChangeAspect="1" noChangeArrowheads="1" noTextEdit="1"/>
          </p:cNvSpPr>
          <p:nvPr>
            <p:ph type="sldImg"/>
          </p:nvPr>
        </p:nvSpPr>
        <p:spPr>
          <a:ln/>
        </p:spPr>
      </p:sp>
      <p:sp>
        <p:nvSpPr>
          <p:cNvPr id="157698"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x-none" altLang="x-none">
              <a:ea typeface="ＭＳ Ｐゴシック" charset="-128"/>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5" name="Rectangle 2"/>
          <p:cNvSpPr>
            <a:spLocks noGrp="1" noRot="1" noChangeAspect="1" noChangeArrowheads="1" noTextEdit="1"/>
          </p:cNvSpPr>
          <p:nvPr>
            <p:ph type="sldImg"/>
          </p:nvPr>
        </p:nvSpPr>
        <p:spPr>
          <a:ln/>
        </p:spPr>
      </p:sp>
      <p:sp>
        <p:nvSpPr>
          <p:cNvPr id="159746"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x-none" altLang="x-none">
              <a:ea typeface="ＭＳ Ｐゴシック" charset="-128"/>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3" name="Rectangle 2"/>
          <p:cNvSpPr>
            <a:spLocks noGrp="1" noRot="1" noChangeAspect="1" noChangeArrowheads="1" noTextEdit="1"/>
          </p:cNvSpPr>
          <p:nvPr>
            <p:ph type="sldImg"/>
          </p:nvPr>
        </p:nvSpPr>
        <p:spPr>
          <a:ln/>
        </p:spPr>
      </p:sp>
      <p:sp>
        <p:nvSpPr>
          <p:cNvPr id="161794"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x-none" altLang="x-none">
              <a:ea typeface="ＭＳ Ｐゴシック" charset="-128"/>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1" name="Rectangle 2"/>
          <p:cNvSpPr>
            <a:spLocks noGrp="1" noRot="1" noChangeAspect="1" noChangeArrowheads="1" noTextEdit="1"/>
          </p:cNvSpPr>
          <p:nvPr>
            <p:ph type="sldImg"/>
          </p:nvPr>
        </p:nvSpPr>
        <p:spPr>
          <a:ln/>
        </p:spPr>
      </p:sp>
      <p:sp>
        <p:nvSpPr>
          <p:cNvPr id="163842"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x-none">
                <a:ea typeface="ＭＳ Ｐゴシック" charset="-128"/>
              </a:rPr>
              <a:t>http://en.wikipedia.org/wiki/Hybrid_fibre-coaxial</a:t>
            </a: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89" name="Rectangle 2"/>
          <p:cNvSpPr>
            <a:spLocks noGrp="1" noRot="1" noChangeAspect="1" noChangeArrowheads="1" noTextEdit="1"/>
          </p:cNvSpPr>
          <p:nvPr>
            <p:ph type="sldImg"/>
          </p:nvPr>
        </p:nvSpPr>
        <p:spPr>
          <a:ln/>
        </p:spPr>
      </p:sp>
      <p:sp>
        <p:nvSpPr>
          <p:cNvPr id="16589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x-none" altLang="x-none">
              <a:ea typeface="ＭＳ Ｐゴシック" charset="-128"/>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2"/>
          <p:cNvSpPr>
            <a:spLocks noGrp="1" noRot="1" noChangeAspect="1" noChangeArrowheads="1" noTextEdit="1"/>
          </p:cNvSpPr>
          <p:nvPr>
            <p:ph type="sldImg"/>
          </p:nvPr>
        </p:nvSpPr>
        <p:spPr>
          <a:ln/>
        </p:spPr>
      </p:sp>
      <p:sp>
        <p:nvSpPr>
          <p:cNvPr id="4301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x-none" altLang="x-none">
              <a:ea typeface="ＭＳ Ｐゴシック" charset="-128"/>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7" name="Slide Image Placeholder 1"/>
          <p:cNvSpPr>
            <a:spLocks noGrp="1" noRot="1" noChangeAspect="1" noTextEdit="1"/>
          </p:cNvSpPr>
          <p:nvPr>
            <p:ph type="sldImg"/>
          </p:nvPr>
        </p:nvSpPr>
        <p:spPr>
          <a:ln/>
        </p:spPr>
      </p:sp>
      <p:sp>
        <p:nvSpPr>
          <p:cNvPr id="167938"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x-none" altLang="x-none">
              <a:ea typeface="ＭＳ Ｐゴシック" charset="-128"/>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Rectangle 2"/>
          <p:cNvSpPr>
            <a:spLocks noGrp="1" noRot="1" noChangeAspect="1" noChangeArrowheads="1" noTextEdit="1"/>
          </p:cNvSpPr>
          <p:nvPr>
            <p:ph type="sldImg"/>
          </p:nvPr>
        </p:nvSpPr>
        <p:spPr>
          <a:ln/>
        </p:spPr>
      </p:sp>
      <p:sp>
        <p:nvSpPr>
          <p:cNvPr id="45058"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x-none" altLang="x-none">
              <a:ea typeface="ＭＳ Ｐゴシック" charset="-128"/>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Rectangle 2"/>
          <p:cNvSpPr>
            <a:spLocks noGrp="1" noRot="1" noChangeAspect="1" noChangeArrowheads="1" noTextEdit="1"/>
          </p:cNvSpPr>
          <p:nvPr>
            <p:ph type="sldImg"/>
          </p:nvPr>
        </p:nvSpPr>
        <p:spPr>
          <a:ln/>
        </p:spPr>
      </p:sp>
      <p:sp>
        <p:nvSpPr>
          <p:cNvPr id="47106"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x-none" altLang="x-none">
              <a:ea typeface="ＭＳ Ｐゴシック" charset="-128"/>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7388" y="2133600"/>
            <a:ext cx="7781925" cy="1473200"/>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3188" y="3894138"/>
            <a:ext cx="6410325" cy="1755775"/>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10"/>
          <p:cNvSpPr>
            <a:spLocks noGrp="1" noChangeArrowheads="1"/>
          </p:cNvSpPr>
          <p:nvPr>
            <p:ph type="dt" sz="half" idx="10"/>
          </p:nvPr>
        </p:nvSpPr>
        <p:spPr>
          <a:ln/>
        </p:spPr>
        <p:txBody>
          <a:bodyPr/>
          <a:lstStyle>
            <a:lvl1pPr>
              <a:defRPr/>
            </a:lvl1pPr>
          </a:lstStyle>
          <a:p>
            <a:fld id="{28EDB987-7680-8E4D-ADBF-0354B3743011}" type="datetime1">
              <a:rPr lang="en-US" altLang="x-none"/>
              <a:pPr/>
              <a:t>8/31/17</a:t>
            </a:fld>
            <a:endParaRPr lang="en-US" altLang="x-none"/>
          </a:p>
        </p:txBody>
      </p:sp>
      <p:sp>
        <p:nvSpPr>
          <p:cNvPr id="5" name="Rectangle 11"/>
          <p:cNvSpPr>
            <a:spLocks noGrp="1" noChangeArrowheads="1"/>
          </p:cNvSpPr>
          <p:nvPr>
            <p:ph type="ftr" sz="quarter" idx="11"/>
          </p:nvPr>
        </p:nvSpPr>
        <p:spPr>
          <a:ln/>
        </p:spPr>
        <p:txBody>
          <a:bodyPr/>
          <a:lstStyle>
            <a:lvl1pPr>
              <a:defRPr/>
            </a:lvl1pPr>
          </a:lstStyle>
          <a:p>
            <a:pPr>
              <a:defRPr/>
            </a:pPr>
            <a:r>
              <a:rPr lang="en-US"/>
              <a:t>CS433/533: COmputer Networks</a:t>
            </a:r>
          </a:p>
        </p:txBody>
      </p:sp>
      <p:sp>
        <p:nvSpPr>
          <p:cNvPr id="6" name="Rectangle 12"/>
          <p:cNvSpPr>
            <a:spLocks noGrp="1" noChangeArrowheads="1"/>
          </p:cNvSpPr>
          <p:nvPr>
            <p:ph type="sldNum" sz="quarter" idx="12"/>
          </p:nvPr>
        </p:nvSpPr>
        <p:spPr>
          <a:ln/>
        </p:spPr>
        <p:txBody>
          <a:bodyPr/>
          <a:lstStyle>
            <a:lvl1pPr>
              <a:defRPr/>
            </a:lvl1pPr>
          </a:lstStyle>
          <a:p>
            <a:fld id="{04A4AA04-0ED3-9B41-BA54-43A18A7C5CA1}" type="slidenum">
              <a:rPr lang="en-US" altLang="x-none"/>
              <a:pPr/>
              <a:t>‹#›</a:t>
            </a:fld>
            <a:endParaRPr lang="en-US" altLang="x-none"/>
          </a:p>
        </p:txBody>
      </p:sp>
    </p:spTree>
    <p:extLst>
      <p:ext uri="{BB962C8B-B14F-4D97-AF65-F5344CB8AC3E}">
        <p14:creationId xmlns:p14="http://schemas.microsoft.com/office/powerpoint/2010/main" val="13730109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10"/>
          <p:cNvSpPr>
            <a:spLocks noGrp="1" noChangeArrowheads="1"/>
          </p:cNvSpPr>
          <p:nvPr>
            <p:ph type="dt" sz="half" idx="10"/>
          </p:nvPr>
        </p:nvSpPr>
        <p:spPr>
          <a:ln/>
        </p:spPr>
        <p:txBody>
          <a:bodyPr/>
          <a:lstStyle>
            <a:lvl1pPr>
              <a:defRPr/>
            </a:lvl1pPr>
          </a:lstStyle>
          <a:p>
            <a:fld id="{08E5021F-1EA0-6049-8E20-1EE124CEAAF7}" type="datetime1">
              <a:rPr lang="en-US" altLang="x-none"/>
              <a:pPr/>
              <a:t>8/31/17</a:t>
            </a:fld>
            <a:endParaRPr lang="en-US" altLang="x-none"/>
          </a:p>
        </p:txBody>
      </p:sp>
      <p:sp>
        <p:nvSpPr>
          <p:cNvPr id="5" name="Rectangle 11"/>
          <p:cNvSpPr>
            <a:spLocks noGrp="1" noChangeArrowheads="1"/>
          </p:cNvSpPr>
          <p:nvPr>
            <p:ph type="ftr" sz="quarter" idx="11"/>
          </p:nvPr>
        </p:nvSpPr>
        <p:spPr>
          <a:ln/>
        </p:spPr>
        <p:txBody>
          <a:bodyPr/>
          <a:lstStyle>
            <a:lvl1pPr>
              <a:defRPr/>
            </a:lvl1pPr>
          </a:lstStyle>
          <a:p>
            <a:pPr>
              <a:defRPr/>
            </a:pPr>
            <a:r>
              <a:rPr lang="en-US"/>
              <a:t>CS433/533: COmputer Networks</a:t>
            </a:r>
          </a:p>
        </p:txBody>
      </p:sp>
      <p:sp>
        <p:nvSpPr>
          <p:cNvPr id="6" name="Rectangle 12"/>
          <p:cNvSpPr>
            <a:spLocks noGrp="1" noChangeArrowheads="1"/>
          </p:cNvSpPr>
          <p:nvPr>
            <p:ph type="sldNum" sz="quarter" idx="12"/>
          </p:nvPr>
        </p:nvSpPr>
        <p:spPr>
          <a:ln/>
        </p:spPr>
        <p:txBody>
          <a:bodyPr/>
          <a:lstStyle>
            <a:lvl1pPr>
              <a:defRPr/>
            </a:lvl1pPr>
          </a:lstStyle>
          <a:p>
            <a:fld id="{C6FAA045-73D4-B648-888A-84DB9F1D0082}" type="slidenum">
              <a:rPr lang="en-US" altLang="x-none"/>
              <a:pPr/>
              <a:t>‹#›</a:t>
            </a:fld>
            <a:endParaRPr lang="en-US" altLang="x-none"/>
          </a:p>
        </p:txBody>
      </p:sp>
    </p:spTree>
    <p:extLst>
      <p:ext uri="{BB962C8B-B14F-4D97-AF65-F5344CB8AC3E}">
        <p14:creationId xmlns:p14="http://schemas.microsoft.com/office/powerpoint/2010/main" val="6927263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72225" y="228600"/>
            <a:ext cx="1944688" cy="6030913"/>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533400" y="228600"/>
            <a:ext cx="5686425" cy="603091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10"/>
          <p:cNvSpPr>
            <a:spLocks noGrp="1" noChangeArrowheads="1"/>
          </p:cNvSpPr>
          <p:nvPr>
            <p:ph type="dt" sz="half" idx="10"/>
          </p:nvPr>
        </p:nvSpPr>
        <p:spPr>
          <a:ln/>
        </p:spPr>
        <p:txBody>
          <a:bodyPr/>
          <a:lstStyle>
            <a:lvl1pPr>
              <a:defRPr/>
            </a:lvl1pPr>
          </a:lstStyle>
          <a:p>
            <a:fld id="{C9F1C987-D171-C444-AA79-7308BD6F6F7F}" type="datetime1">
              <a:rPr lang="en-US" altLang="x-none"/>
              <a:pPr/>
              <a:t>8/31/17</a:t>
            </a:fld>
            <a:endParaRPr lang="en-US" altLang="x-none"/>
          </a:p>
        </p:txBody>
      </p:sp>
      <p:sp>
        <p:nvSpPr>
          <p:cNvPr id="5" name="Rectangle 11"/>
          <p:cNvSpPr>
            <a:spLocks noGrp="1" noChangeArrowheads="1"/>
          </p:cNvSpPr>
          <p:nvPr>
            <p:ph type="ftr" sz="quarter" idx="11"/>
          </p:nvPr>
        </p:nvSpPr>
        <p:spPr>
          <a:ln/>
        </p:spPr>
        <p:txBody>
          <a:bodyPr/>
          <a:lstStyle>
            <a:lvl1pPr>
              <a:defRPr/>
            </a:lvl1pPr>
          </a:lstStyle>
          <a:p>
            <a:pPr>
              <a:defRPr/>
            </a:pPr>
            <a:r>
              <a:rPr lang="en-US"/>
              <a:t>CS433/533: COmputer Networks</a:t>
            </a:r>
          </a:p>
        </p:txBody>
      </p:sp>
      <p:sp>
        <p:nvSpPr>
          <p:cNvPr id="6" name="Rectangle 12"/>
          <p:cNvSpPr>
            <a:spLocks noGrp="1" noChangeArrowheads="1"/>
          </p:cNvSpPr>
          <p:nvPr>
            <p:ph type="sldNum" sz="quarter" idx="12"/>
          </p:nvPr>
        </p:nvSpPr>
        <p:spPr>
          <a:ln/>
        </p:spPr>
        <p:txBody>
          <a:bodyPr/>
          <a:lstStyle>
            <a:lvl1pPr>
              <a:defRPr/>
            </a:lvl1pPr>
          </a:lstStyle>
          <a:p>
            <a:fld id="{149D2B19-41B3-6247-94D8-BBAC18AFD760}" type="slidenum">
              <a:rPr lang="en-US" altLang="x-none"/>
              <a:pPr/>
              <a:t>‹#›</a:t>
            </a:fld>
            <a:endParaRPr lang="en-US" altLang="x-none"/>
          </a:p>
        </p:txBody>
      </p:sp>
    </p:spTree>
    <p:extLst>
      <p:ext uri="{BB962C8B-B14F-4D97-AF65-F5344CB8AC3E}">
        <p14:creationId xmlns:p14="http://schemas.microsoft.com/office/powerpoint/2010/main" val="11430989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33400" y="228600"/>
            <a:ext cx="7783513" cy="1146175"/>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533400" y="1603375"/>
            <a:ext cx="3814763" cy="46561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500563" y="1603375"/>
            <a:ext cx="3816350" cy="46561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10"/>
          <p:cNvSpPr>
            <a:spLocks noGrp="1" noChangeArrowheads="1"/>
          </p:cNvSpPr>
          <p:nvPr>
            <p:ph type="dt" sz="half" idx="10"/>
          </p:nvPr>
        </p:nvSpPr>
        <p:spPr>
          <a:ln/>
        </p:spPr>
        <p:txBody>
          <a:bodyPr/>
          <a:lstStyle>
            <a:lvl1pPr>
              <a:defRPr/>
            </a:lvl1pPr>
          </a:lstStyle>
          <a:p>
            <a:fld id="{BE91CC1C-AD43-4944-BD37-E793F76797F8}" type="datetime1">
              <a:rPr lang="en-US" altLang="x-none"/>
              <a:pPr/>
              <a:t>8/31/17</a:t>
            </a:fld>
            <a:endParaRPr lang="en-US" altLang="x-none"/>
          </a:p>
        </p:txBody>
      </p:sp>
      <p:sp>
        <p:nvSpPr>
          <p:cNvPr id="6" name="Rectangle 11"/>
          <p:cNvSpPr>
            <a:spLocks noGrp="1" noChangeArrowheads="1"/>
          </p:cNvSpPr>
          <p:nvPr>
            <p:ph type="ftr" sz="quarter" idx="11"/>
          </p:nvPr>
        </p:nvSpPr>
        <p:spPr>
          <a:ln/>
        </p:spPr>
        <p:txBody>
          <a:bodyPr/>
          <a:lstStyle>
            <a:lvl1pPr>
              <a:defRPr/>
            </a:lvl1pPr>
          </a:lstStyle>
          <a:p>
            <a:pPr>
              <a:defRPr/>
            </a:pPr>
            <a:r>
              <a:rPr lang="en-US"/>
              <a:t>CS433/533: COmputer Networks</a:t>
            </a:r>
          </a:p>
        </p:txBody>
      </p:sp>
      <p:sp>
        <p:nvSpPr>
          <p:cNvPr id="7" name="Rectangle 12"/>
          <p:cNvSpPr>
            <a:spLocks noGrp="1" noChangeArrowheads="1"/>
          </p:cNvSpPr>
          <p:nvPr>
            <p:ph type="sldNum" sz="quarter" idx="12"/>
          </p:nvPr>
        </p:nvSpPr>
        <p:spPr>
          <a:ln/>
        </p:spPr>
        <p:txBody>
          <a:bodyPr/>
          <a:lstStyle>
            <a:lvl1pPr>
              <a:defRPr/>
            </a:lvl1pPr>
          </a:lstStyle>
          <a:p>
            <a:fld id="{120F60C1-DDC1-7E47-A164-022BDDF139E4}" type="slidenum">
              <a:rPr lang="en-US" altLang="x-none"/>
              <a:pPr/>
              <a:t>‹#›</a:t>
            </a:fld>
            <a:endParaRPr lang="en-US" altLang="x-none"/>
          </a:p>
        </p:txBody>
      </p:sp>
    </p:spTree>
    <p:extLst>
      <p:ext uri="{BB962C8B-B14F-4D97-AF65-F5344CB8AC3E}">
        <p14:creationId xmlns:p14="http://schemas.microsoft.com/office/powerpoint/2010/main" val="67517851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7389" y="2133600"/>
            <a:ext cx="7781925" cy="1473200"/>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3189" y="3894138"/>
            <a:ext cx="6410325" cy="1755775"/>
          </a:xfrm>
        </p:spPr>
        <p:txBody>
          <a:bodyPr/>
          <a:lstStyle>
            <a:lvl1pPr marL="0" indent="0" algn="ctr">
              <a:buNone/>
              <a:defRPr/>
            </a:lvl1pPr>
            <a:lvl2pPr marL="457153" indent="0" algn="ctr">
              <a:buNone/>
              <a:defRPr/>
            </a:lvl2pPr>
            <a:lvl3pPr marL="914306" indent="0" algn="ctr">
              <a:buNone/>
              <a:defRPr/>
            </a:lvl3pPr>
            <a:lvl4pPr marL="1371459" indent="0" algn="ctr">
              <a:buNone/>
              <a:defRPr/>
            </a:lvl4pPr>
            <a:lvl5pPr marL="1828613" indent="0" algn="ctr">
              <a:buNone/>
              <a:defRPr/>
            </a:lvl5pPr>
            <a:lvl6pPr marL="2285766" indent="0" algn="ctr">
              <a:buNone/>
              <a:defRPr/>
            </a:lvl6pPr>
            <a:lvl7pPr marL="2742919" indent="0" algn="ctr">
              <a:buNone/>
              <a:defRPr/>
            </a:lvl7pPr>
            <a:lvl8pPr marL="3200072" indent="0" algn="ctr">
              <a:buNone/>
              <a:defRPr/>
            </a:lvl8pPr>
            <a:lvl9pPr marL="3657226" indent="0" algn="ctr">
              <a:buNone/>
              <a:defRPr/>
            </a:lvl9pPr>
          </a:lstStyle>
          <a:p>
            <a:r>
              <a:rPr lang="en-US" smtClean="0"/>
              <a:t>Click to edit Master subtitle style</a:t>
            </a:r>
            <a:endParaRPr lang="en-US"/>
          </a:p>
        </p:txBody>
      </p:sp>
      <p:sp>
        <p:nvSpPr>
          <p:cNvPr id="4" name="Rectangle 10"/>
          <p:cNvSpPr>
            <a:spLocks noGrp="1" noChangeArrowheads="1"/>
          </p:cNvSpPr>
          <p:nvPr>
            <p:ph type="dt" sz="half" idx="10"/>
          </p:nvPr>
        </p:nvSpPr>
        <p:spPr>
          <a:ln/>
        </p:spPr>
        <p:txBody>
          <a:bodyPr/>
          <a:lstStyle>
            <a:lvl1pPr>
              <a:defRPr/>
            </a:lvl1pPr>
          </a:lstStyle>
          <a:p>
            <a:fld id="{FBC7B5F5-AE06-3B48-8D58-69469458CA8F}" type="datetime1">
              <a:rPr lang="en-US" altLang="x-none"/>
              <a:pPr/>
              <a:t>8/31/17</a:t>
            </a:fld>
            <a:endParaRPr lang="en-US" altLang="x-none"/>
          </a:p>
        </p:txBody>
      </p:sp>
      <p:sp>
        <p:nvSpPr>
          <p:cNvPr id="5" name="Rectangle 11"/>
          <p:cNvSpPr>
            <a:spLocks noGrp="1" noChangeArrowheads="1"/>
          </p:cNvSpPr>
          <p:nvPr>
            <p:ph type="ftr" sz="quarter" idx="11"/>
          </p:nvPr>
        </p:nvSpPr>
        <p:spPr>
          <a:ln/>
        </p:spPr>
        <p:txBody>
          <a:bodyPr/>
          <a:lstStyle>
            <a:lvl1pPr>
              <a:defRPr/>
            </a:lvl1pPr>
          </a:lstStyle>
          <a:p>
            <a:pPr>
              <a:defRPr/>
            </a:pPr>
            <a:r>
              <a:rPr lang="en-US"/>
              <a:t>CS433/533: COmputer Networks</a:t>
            </a:r>
          </a:p>
        </p:txBody>
      </p:sp>
      <p:sp>
        <p:nvSpPr>
          <p:cNvPr id="6" name="Rectangle 12"/>
          <p:cNvSpPr>
            <a:spLocks noGrp="1" noChangeArrowheads="1"/>
          </p:cNvSpPr>
          <p:nvPr>
            <p:ph type="sldNum" sz="quarter" idx="12"/>
          </p:nvPr>
        </p:nvSpPr>
        <p:spPr>
          <a:ln/>
        </p:spPr>
        <p:txBody>
          <a:bodyPr/>
          <a:lstStyle>
            <a:lvl1pPr>
              <a:defRPr/>
            </a:lvl1pPr>
          </a:lstStyle>
          <a:p>
            <a:fld id="{B3A30012-EC4E-D442-B1AB-853B7BB1D831}" type="slidenum">
              <a:rPr lang="en-US" altLang="x-none"/>
              <a:pPr/>
              <a:t>‹#›</a:t>
            </a:fld>
            <a:endParaRPr lang="en-US" altLang="x-none"/>
          </a:p>
        </p:txBody>
      </p:sp>
    </p:spTree>
    <p:extLst>
      <p:ext uri="{BB962C8B-B14F-4D97-AF65-F5344CB8AC3E}">
        <p14:creationId xmlns:p14="http://schemas.microsoft.com/office/powerpoint/2010/main" val="42176127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10"/>
          <p:cNvSpPr>
            <a:spLocks noGrp="1" noChangeArrowheads="1"/>
          </p:cNvSpPr>
          <p:nvPr>
            <p:ph type="dt" sz="half" idx="10"/>
          </p:nvPr>
        </p:nvSpPr>
        <p:spPr>
          <a:ln/>
        </p:spPr>
        <p:txBody>
          <a:bodyPr/>
          <a:lstStyle>
            <a:lvl1pPr>
              <a:defRPr/>
            </a:lvl1pPr>
          </a:lstStyle>
          <a:p>
            <a:fld id="{E6AB5DEE-913A-CD4E-A2FC-502F920E6EAB}" type="datetime1">
              <a:rPr lang="en-US" altLang="x-none"/>
              <a:pPr/>
              <a:t>8/31/17</a:t>
            </a:fld>
            <a:endParaRPr lang="en-US" altLang="x-none"/>
          </a:p>
        </p:txBody>
      </p:sp>
      <p:sp>
        <p:nvSpPr>
          <p:cNvPr id="5" name="Rectangle 11"/>
          <p:cNvSpPr>
            <a:spLocks noGrp="1" noChangeArrowheads="1"/>
          </p:cNvSpPr>
          <p:nvPr>
            <p:ph type="ftr" sz="quarter" idx="11"/>
          </p:nvPr>
        </p:nvSpPr>
        <p:spPr>
          <a:ln/>
        </p:spPr>
        <p:txBody>
          <a:bodyPr/>
          <a:lstStyle>
            <a:lvl1pPr>
              <a:defRPr/>
            </a:lvl1pPr>
          </a:lstStyle>
          <a:p>
            <a:pPr>
              <a:defRPr/>
            </a:pPr>
            <a:r>
              <a:rPr lang="en-US"/>
              <a:t>CS433/533: COmputer Networks</a:t>
            </a:r>
          </a:p>
        </p:txBody>
      </p:sp>
      <p:sp>
        <p:nvSpPr>
          <p:cNvPr id="6" name="Rectangle 12"/>
          <p:cNvSpPr>
            <a:spLocks noGrp="1" noChangeArrowheads="1"/>
          </p:cNvSpPr>
          <p:nvPr>
            <p:ph type="sldNum" sz="quarter" idx="12"/>
          </p:nvPr>
        </p:nvSpPr>
        <p:spPr>
          <a:ln/>
        </p:spPr>
        <p:txBody>
          <a:bodyPr/>
          <a:lstStyle>
            <a:lvl1pPr>
              <a:defRPr/>
            </a:lvl1pPr>
          </a:lstStyle>
          <a:p>
            <a:fld id="{74E0FBDC-1D58-A74A-B477-66C729D6A5CA}" type="slidenum">
              <a:rPr lang="en-US" altLang="x-none"/>
              <a:pPr/>
              <a:t>‹#›</a:t>
            </a:fld>
            <a:endParaRPr lang="en-US" altLang="x-none"/>
          </a:p>
        </p:txBody>
      </p:sp>
    </p:spTree>
    <p:extLst>
      <p:ext uri="{BB962C8B-B14F-4D97-AF65-F5344CB8AC3E}">
        <p14:creationId xmlns:p14="http://schemas.microsoft.com/office/powerpoint/2010/main" val="184576424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3900" y="4414838"/>
            <a:ext cx="7781925" cy="1365250"/>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3900" y="2911476"/>
            <a:ext cx="7781925" cy="1503363"/>
          </a:xfrm>
        </p:spPr>
        <p:txBody>
          <a:bodyPr anchor="b"/>
          <a:lstStyle>
            <a:lvl1pPr marL="0" indent="0">
              <a:buNone/>
              <a:defRPr sz="2000"/>
            </a:lvl1pPr>
            <a:lvl2pPr marL="457153" indent="0">
              <a:buNone/>
              <a:defRPr sz="1800"/>
            </a:lvl2pPr>
            <a:lvl3pPr marL="914306" indent="0">
              <a:buNone/>
              <a:defRPr sz="1600"/>
            </a:lvl3pPr>
            <a:lvl4pPr marL="1371459" indent="0">
              <a:buNone/>
              <a:defRPr sz="1400"/>
            </a:lvl4pPr>
            <a:lvl5pPr marL="1828613" indent="0">
              <a:buNone/>
              <a:defRPr sz="1400"/>
            </a:lvl5pPr>
            <a:lvl6pPr marL="2285766" indent="0">
              <a:buNone/>
              <a:defRPr sz="1400"/>
            </a:lvl6pPr>
            <a:lvl7pPr marL="2742919" indent="0">
              <a:buNone/>
              <a:defRPr sz="1400"/>
            </a:lvl7pPr>
            <a:lvl8pPr marL="3200072" indent="0">
              <a:buNone/>
              <a:defRPr sz="1400"/>
            </a:lvl8pPr>
            <a:lvl9pPr marL="3657226" indent="0">
              <a:buNone/>
              <a:defRPr sz="1400"/>
            </a:lvl9pPr>
          </a:lstStyle>
          <a:p>
            <a:pPr lvl="0"/>
            <a:r>
              <a:rPr lang="en-US" smtClean="0"/>
              <a:t>Click to edit Master text styles</a:t>
            </a:r>
          </a:p>
        </p:txBody>
      </p:sp>
      <p:sp>
        <p:nvSpPr>
          <p:cNvPr id="4" name="Rectangle 10"/>
          <p:cNvSpPr>
            <a:spLocks noGrp="1" noChangeArrowheads="1"/>
          </p:cNvSpPr>
          <p:nvPr>
            <p:ph type="dt" sz="half" idx="10"/>
          </p:nvPr>
        </p:nvSpPr>
        <p:spPr>
          <a:ln/>
        </p:spPr>
        <p:txBody>
          <a:bodyPr/>
          <a:lstStyle>
            <a:lvl1pPr>
              <a:defRPr/>
            </a:lvl1pPr>
          </a:lstStyle>
          <a:p>
            <a:fld id="{05788BFC-9756-E94C-8CB1-C1747F8A7071}" type="datetime1">
              <a:rPr lang="en-US" altLang="x-none"/>
              <a:pPr/>
              <a:t>8/31/17</a:t>
            </a:fld>
            <a:endParaRPr lang="en-US" altLang="x-none"/>
          </a:p>
        </p:txBody>
      </p:sp>
      <p:sp>
        <p:nvSpPr>
          <p:cNvPr id="5" name="Rectangle 11"/>
          <p:cNvSpPr>
            <a:spLocks noGrp="1" noChangeArrowheads="1"/>
          </p:cNvSpPr>
          <p:nvPr>
            <p:ph type="ftr" sz="quarter" idx="11"/>
          </p:nvPr>
        </p:nvSpPr>
        <p:spPr>
          <a:ln/>
        </p:spPr>
        <p:txBody>
          <a:bodyPr/>
          <a:lstStyle>
            <a:lvl1pPr>
              <a:defRPr/>
            </a:lvl1pPr>
          </a:lstStyle>
          <a:p>
            <a:pPr>
              <a:defRPr/>
            </a:pPr>
            <a:r>
              <a:rPr lang="en-US"/>
              <a:t>CS433/533: COmputer Networks</a:t>
            </a:r>
          </a:p>
        </p:txBody>
      </p:sp>
      <p:sp>
        <p:nvSpPr>
          <p:cNvPr id="6" name="Rectangle 12"/>
          <p:cNvSpPr>
            <a:spLocks noGrp="1" noChangeArrowheads="1"/>
          </p:cNvSpPr>
          <p:nvPr>
            <p:ph type="sldNum" sz="quarter" idx="12"/>
          </p:nvPr>
        </p:nvSpPr>
        <p:spPr>
          <a:ln/>
        </p:spPr>
        <p:txBody>
          <a:bodyPr/>
          <a:lstStyle>
            <a:lvl1pPr>
              <a:defRPr/>
            </a:lvl1pPr>
          </a:lstStyle>
          <a:p>
            <a:fld id="{9639A8E7-D724-BB4C-AD4C-27AD32175DF3}" type="slidenum">
              <a:rPr lang="en-US" altLang="x-none"/>
              <a:pPr/>
              <a:t>‹#›</a:t>
            </a:fld>
            <a:endParaRPr lang="en-US" altLang="x-none"/>
          </a:p>
        </p:txBody>
      </p:sp>
    </p:spTree>
    <p:extLst>
      <p:ext uri="{BB962C8B-B14F-4D97-AF65-F5344CB8AC3E}">
        <p14:creationId xmlns:p14="http://schemas.microsoft.com/office/powerpoint/2010/main" val="135840160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533401" y="1603376"/>
            <a:ext cx="3814763" cy="46561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500564" y="1603376"/>
            <a:ext cx="3816350" cy="46561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10"/>
          <p:cNvSpPr>
            <a:spLocks noGrp="1" noChangeArrowheads="1"/>
          </p:cNvSpPr>
          <p:nvPr>
            <p:ph type="dt" sz="half" idx="10"/>
          </p:nvPr>
        </p:nvSpPr>
        <p:spPr>
          <a:ln/>
        </p:spPr>
        <p:txBody>
          <a:bodyPr/>
          <a:lstStyle>
            <a:lvl1pPr>
              <a:defRPr/>
            </a:lvl1pPr>
          </a:lstStyle>
          <a:p>
            <a:fld id="{376ABFD5-3250-0E45-8020-CEFC66C0D665}" type="datetime1">
              <a:rPr lang="en-US" altLang="x-none"/>
              <a:pPr/>
              <a:t>8/31/17</a:t>
            </a:fld>
            <a:endParaRPr lang="en-US" altLang="x-none"/>
          </a:p>
        </p:txBody>
      </p:sp>
      <p:sp>
        <p:nvSpPr>
          <p:cNvPr id="6" name="Rectangle 11"/>
          <p:cNvSpPr>
            <a:spLocks noGrp="1" noChangeArrowheads="1"/>
          </p:cNvSpPr>
          <p:nvPr>
            <p:ph type="ftr" sz="quarter" idx="11"/>
          </p:nvPr>
        </p:nvSpPr>
        <p:spPr>
          <a:ln/>
        </p:spPr>
        <p:txBody>
          <a:bodyPr/>
          <a:lstStyle>
            <a:lvl1pPr>
              <a:defRPr/>
            </a:lvl1pPr>
          </a:lstStyle>
          <a:p>
            <a:pPr>
              <a:defRPr/>
            </a:pPr>
            <a:r>
              <a:rPr lang="en-US"/>
              <a:t>CS433/533: COmputer Networks</a:t>
            </a:r>
          </a:p>
        </p:txBody>
      </p:sp>
      <p:sp>
        <p:nvSpPr>
          <p:cNvPr id="7" name="Rectangle 12"/>
          <p:cNvSpPr>
            <a:spLocks noGrp="1" noChangeArrowheads="1"/>
          </p:cNvSpPr>
          <p:nvPr>
            <p:ph type="sldNum" sz="quarter" idx="12"/>
          </p:nvPr>
        </p:nvSpPr>
        <p:spPr>
          <a:ln/>
        </p:spPr>
        <p:txBody>
          <a:bodyPr/>
          <a:lstStyle>
            <a:lvl1pPr>
              <a:defRPr/>
            </a:lvl1pPr>
          </a:lstStyle>
          <a:p>
            <a:fld id="{624CBD62-7F1B-DE4F-98A8-1271FDA7DAB2}" type="slidenum">
              <a:rPr lang="en-US" altLang="x-none"/>
              <a:pPr/>
              <a:t>‹#›</a:t>
            </a:fld>
            <a:endParaRPr lang="en-US" altLang="x-none"/>
          </a:p>
        </p:txBody>
      </p:sp>
    </p:spTree>
    <p:extLst>
      <p:ext uri="{BB962C8B-B14F-4D97-AF65-F5344CB8AC3E}">
        <p14:creationId xmlns:p14="http://schemas.microsoft.com/office/powerpoint/2010/main" val="75715759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42300" cy="1146175"/>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8288"/>
            <a:ext cx="4046538" cy="641350"/>
          </a:xfrm>
        </p:spPr>
        <p:txBody>
          <a:bodyPr anchor="b"/>
          <a:lstStyle>
            <a:lvl1pPr marL="0" indent="0">
              <a:buNone/>
              <a:defRPr sz="2400" b="1"/>
            </a:lvl1pPr>
            <a:lvl2pPr marL="457153" indent="0">
              <a:buNone/>
              <a:defRPr sz="2000" b="1"/>
            </a:lvl2pPr>
            <a:lvl3pPr marL="914306" indent="0">
              <a:buNone/>
              <a:defRPr sz="1800" b="1"/>
            </a:lvl3pPr>
            <a:lvl4pPr marL="1371459" indent="0">
              <a:buNone/>
              <a:defRPr sz="1600" b="1"/>
            </a:lvl4pPr>
            <a:lvl5pPr marL="1828613" indent="0">
              <a:buNone/>
              <a:defRPr sz="1600" b="1"/>
            </a:lvl5pPr>
            <a:lvl6pPr marL="2285766" indent="0">
              <a:buNone/>
              <a:defRPr sz="1600" b="1"/>
            </a:lvl6pPr>
            <a:lvl7pPr marL="2742919" indent="0">
              <a:buNone/>
              <a:defRPr sz="1600" b="1"/>
            </a:lvl7pPr>
            <a:lvl8pPr marL="3200072" indent="0">
              <a:buNone/>
              <a:defRPr sz="1600" b="1"/>
            </a:lvl8pPr>
            <a:lvl9pPr marL="3657226"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9638"/>
            <a:ext cx="4046538" cy="3957637"/>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51375" y="1538288"/>
            <a:ext cx="4048125" cy="641350"/>
          </a:xfrm>
        </p:spPr>
        <p:txBody>
          <a:bodyPr anchor="b"/>
          <a:lstStyle>
            <a:lvl1pPr marL="0" indent="0">
              <a:buNone/>
              <a:defRPr sz="2400" b="1"/>
            </a:lvl1pPr>
            <a:lvl2pPr marL="457153" indent="0">
              <a:buNone/>
              <a:defRPr sz="2000" b="1"/>
            </a:lvl2pPr>
            <a:lvl3pPr marL="914306" indent="0">
              <a:buNone/>
              <a:defRPr sz="1800" b="1"/>
            </a:lvl3pPr>
            <a:lvl4pPr marL="1371459" indent="0">
              <a:buNone/>
              <a:defRPr sz="1600" b="1"/>
            </a:lvl4pPr>
            <a:lvl5pPr marL="1828613" indent="0">
              <a:buNone/>
              <a:defRPr sz="1600" b="1"/>
            </a:lvl5pPr>
            <a:lvl6pPr marL="2285766" indent="0">
              <a:buNone/>
              <a:defRPr sz="1600" b="1"/>
            </a:lvl6pPr>
            <a:lvl7pPr marL="2742919" indent="0">
              <a:buNone/>
              <a:defRPr sz="1600" b="1"/>
            </a:lvl7pPr>
            <a:lvl8pPr marL="3200072" indent="0">
              <a:buNone/>
              <a:defRPr sz="1600" b="1"/>
            </a:lvl8pPr>
            <a:lvl9pPr marL="3657226"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51375" y="2179638"/>
            <a:ext cx="4048125" cy="3957637"/>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10"/>
          <p:cNvSpPr>
            <a:spLocks noGrp="1" noChangeArrowheads="1"/>
          </p:cNvSpPr>
          <p:nvPr>
            <p:ph type="dt" sz="half" idx="10"/>
          </p:nvPr>
        </p:nvSpPr>
        <p:spPr>
          <a:ln/>
        </p:spPr>
        <p:txBody>
          <a:bodyPr/>
          <a:lstStyle>
            <a:lvl1pPr>
              <a:defRPr/>
            </a:lvl1pPr>
          </a:lstStyle>
          <a:p>
            <a:fld id="{F8318F98-E15A-8746-AA7E-4411A81E92DF}" type="datetime1">
              <a:rPr lang="en-US" altLang="x-none"/>
              <a:pPr/>
              <a:t>8/31/17</a:t>
            </a:fld>
            <a:endParaRPr lang="en-US" altLang="x-none"/>
          </a:p>
        </p:txBody>
      </p:sp>
      <p:sp>
        <p:nvSpPr>
          <p:cNvPr id="8" name="Rectangle 11"/>
          <p:cNvSpPr>
            <a:spLocks noGrp="1" noChangeArrowheads="1"/>
          </p:cNvSpPr>
          <p:nvPr>
            <p:ph type="ftr" sz="quarter" idx="11"/>
          </p:nvPr>
        </p:nvSpPr>
        <p:spPr>
          <a:ln/>
        </p:spPr>
        <p:txBody>
          <a:bodyPr/>
          <a:lstStyle>
            <a:lvl1pPr>
              <a:defRPr/>
            </a:lvl1pPr>
          </a:lstStyle>
          <a:p>
            <a:pPr>
              <a:defRPr/>
            </a:pPr>
            <a:r>
              <a:rPr lang="en-US"/>
              <a:t>CS433/533: COmputer Networks</a:t>
            </a:r>
          </a:p>
        </p:txBody>
      </p:sp>
      <p:sp>
        <p:nvSpPr>
          <p:cNvPr id="9" name="Rectangle 12"/>
          <p:cNvSpPr>
            <a:spLocks noGrp="1" noChangeArrowheads="1"/>
          </p:cNvSpPr>
          <p:nvPr>
            <p:ph type="sldNum" sz="quarter" idx="12"/>
          </p:nvPr>
        </p:nvSpPr>
        <p:spPr>
          <a:ln/>
        </p:spPr>
        <p:txBody>
          <a:bodyPr/>
          <a:lstStyle>
            <a:lvl1pPr>
              <a:defRPr/>
            </a:lvl1pPr>
          </a:lstStyle>
          <a:p>
            <a:fld id="{92DB355D-B4AF-9141-8674-F03A6C11E7E2}" type="slidenum">
              <a:rPr lang="en-US" altLang="x-none"/>
              <a:pPr/>
              <a:t>‹#›</a:t>
            </a:fld>
            <a:endParaRPr lang="en-US" altLang="x-none"/>
          </a:p>
        </p:txBody>
      </p:sp>
    </p:spTree>
    <p:extLst>
      <p:ext uri="{BB962C8B-B14F-4D97-AF65-F5344CB8AC3E}">
        <p14:creationId xmlns:p14="http://schemas.microsoft.com/office/powerpoint/2010/main" val="170704026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10"/>
          <p:cNvSpPr>
            <a:spLocks noGrp="1" noChangeArrowheads="1"/>
          </p:cNvSpPr>
          <p:nvPr>
            <p:ph type="dt" sz="half" idx="10"/>
          </p:nvPr>
        </p:nvSpPr>
        <p:spPr>
          <a:ln/>
        </p:spPr>
        <p:txBody>
          <a:bodyPr/>
          <a:lstStyle>
            <a:lvl1pPr>
              <a:defRPr/>
            </a:lvl1pPr>
          </a:lstStyle>
          <a:p>
            <a:fld id="{F8412EF4-0632-9746-970C-D54E60210CA0}" type="datetime1">
              <a:rPr lang="en-US" altLang="x-none"/>
              <a:pPr/>
              <a:t>8/31/17</a:t>
            </a:fld>
            <a:endParaRPr lang="en-US" altLang="x-none"/>
          </a:p>
        </p:txBody>
      </p:sp>
      <p:sp>
        <p:nvSpPr>
          <p:cNvPr id="4" name="Rectangle 11"/>
          <p:cNvSpPr>
            <a:spLocks noGrp="1" noChangeArrowheads="1"/>
          </p:cNvSpPr>
          <p:nvPr>
            <p:ph type="ftr" sz="quarter" idx="11"/>
          </p:nvPr>
        </p:nvSpPr>
        <p:spPr>
          <a:ln/>
        </p:spPr>
        <p:txBody>
          <a:bodyPr/>
          <a:lstStyle>
            <a:lvl1pPr>
              <a:defRPr/>
            </a:lvl1pPr>
          </a:lstStyle>
          <a:p>
            <a:pPr>
              <a:defRPr/>
            </a:pPr>
            <a:r>
              <a:rPr lang="en-US"/>
              <a:t>CS433/533: COmputer Networks</a:t>
            </a:r>
          </a:p>
        </p:txBody>
      </p:sp>
      <p:sp>
        <p:nvSpPr>
          <p:cNvPr id="5" name="Rectangle 12"/>
          <p:cNvSpPr>
            <a:spLocks noGrp="1" noChangeArrowheads="1"/>
          </p:cNvSpPr>
          <p:nvPr>
            <p:ph type="sldNum" sz="quarter" idx="12"/>
          </p:nvPr>
        </p:nvSpPr>
        <p:spPr>
          <a:ln/>
        </p:spPr>
        <p:txBody>
          <a:bodyPr/>
          <a:lstStyle>
            <a:lvl1pPr>
              <a:defRPr/>
            </a:lvl1pPr>
          </a:lstStyle>
          <a:p>
            <a:fld id="{9CBD02A0-D767-4149-A48D-2C925B804BC1}" type="slidenum">
              <a:rPr lang="en-US" altLang="x-none"/>
              <a:pPr/>
              <a:t>‹#›</a:t>
            </a:fld>
            <a:endParaRPr lang="en-US" altLang="x-none"/>
          </a:p>
        </p:txBody>
      </p:sp>
    </p:spTree>
    <p:extLst>
      <p:ext uri="{BB962C8B-B14F-4D97-AF65-F5344CB8AC3E}">
        <p14:creationId xmlns:p14="http://schemas.microsoft.com/office/powerpoint/2010/main" val="199176081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
          <p:cNvSpPr>
            <a:spLocks noGrp="1" noChangeArrowheads="1"/>
          </p:cNvSpPr>
          <p:nvPr>
            <p:ph type="dt" sz="half" idx="10"/>
          </p:nvPr>
        </p:nvSpPr>
        <p:spPr>
          <a:ln/>
        </p:spPr>
        <p:txBody>
          <a:bodyPr/>
          <a:lstStyle>
            <a:lvl1pPr>
              <a:defRPr/>
            </a:lvl1pPr>
          </a:lstStyle>
          <a:p>
            <a:fld id="{255C4CD7-B811-844D-A82D-7A8CA5BCE9FB}" type="datetime1">
              <a:rPr lang="en-US" altLang="x-none"/>
              <a:pPr/>
              <a:t>8/31/17</a:t>
            </a:fld>
            <a:endParaRPr lang="en-US" altLang="x-none"/>
          </a:p>
        </p:txBody>
      </p:sp>
      <p:sp>
        <p:nvSpPr>
          <p:cNvPr id="3" name="Rectangle 11"/>
          <p:cNvSpPr>
            <a:spLocks noGrp="1" noChangeArrowheads="1"/>
          </p:cNvSpPr>
          <p:nvPr>
            <p:ph type="ftr" sz="quarter" idx="11"/>
          </p:nvPr>
        </p:nvSpPr>
        <p:spPr>
          <a:ln/>
        </p:spPr>
        <p:txBody>
          <a:bodyPr/>
          <a:lstStyle>
            <a:lvl1pPr>
              <a:defRPr/>
            </a:lvl1pPr>
          </a:lstStyle>
          <a:p>
            <a:pPr>
              <a:defRPr/>
            </a:pPr>
            <a:r>
              <a:rPr lang="en-US"/>
              <a:t>CS433/533: COmputer Networks</a:t>
            </a:r>
          </a:p>
        </p:txBody>
      </p:sp>
      <p:sp>
        <p:nvSpPr>
          <p:cNvPr id="4" name="Rectangle 12"/>
          <p:cNvSpPr>
            <a:spLocks noGrp="1" noChangeArrowheads="1"/>
          </p:cNvSpPr>
          <p:nvPr>
            <p:ph type="sldNum" sz="quarter" idx="12"/>
          </p:nvPr>
        </p:nvSpPr>
        <p:spPr>
          <a:ln/>
        </p:spPr>
        <p:txBody>
          <a:bodyPr/>
          <a:lstStyle>
            <a:lvl1pPr>
              <a:defRPr/>
            </a:lvl1pPr>
          </a:lstStyle>
          <a:p>
            <a:fld id="{29B016D6-2DD9-4E49-9964-129B81F949C9}" type="slidenum">
              <a:rPr lang="en-US" altLang="x-none"/>
              <a:pPr/>
              <a:t>‹#›</a:t>
            </a:fld>
            <a:endParaRPr lang="en-US" altLang="x-none"/>
          </a:p>
        </p:txBody>
      </p:sp>
    </p:spTree>
    <p:extLst>
      <p:ext uri="{BB962C8B-B14F-4D97-AF65-F5344CB8AC3E}">
        <p14:creationId xmlns:p14="http://schemas.microsoft.com/office/powerpoint/2010/main" val="5488442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10"/>
          <p:cNvSpPr>
            <a:spLocks noGrp="1" noChangeArrowheads="1"/>
          </p:cNvSpPr>
          <p:nvPr>
            <p:ph type="dt" sz="half" idx="10"/>
          </p:nvPr>
        </p:nvSpPr>
        <p:spPr>
          <a:ln/>
        </p:spPr>
        <p:txBody>
          <a:bodyPr/>
          <a:lstStyle>
            <a:lvl1pPr>
              <a:defRPr/>
            </a:lvl1pPr>
          </a:lstStyle>
          <a:p>
            <a:fld id="{843D6609-1A66-F141-A053-1FE63D591DD1}" type="datetime1">
              <a:rPr lang="en-US" altLang="x-none"/>
              <a:pPr/>
              <a:t>8/31/17</a:t>
            </a:fld>
            <a:endParaRPr lang="en-US" altLang="x-none"/>
          </a:p>
        </p:txBody>
      </p:sp>
      <p:sp>
        <p:nvSpPr>
          <p:cNvPr id="5" name="Rectangle 11"/>
          <p:cNvSpPr>
            <a:spLocks noGrp="1" noChangeArrowheads="1"/>
          </p:cNvSpPr>
          <p:nvPr>
            <p:ph type="ftr" sz="quarter" idx="11"/>
          </p:nvPr>
        </p:nvSpPr>
        <p:spPr>
          <a:ln/>
        </p:spPr>
        <p:txBody>
          <a:bodyPr/>
          <a:lstStyle>
            <a:lvl1pPr>
              <a:defRPr/>
            </a:lvl1pPr>
          </a:lstStyle>
          <a:p>
            <a:pPr>
              <a:defRPr/>
            </a:pPr>
            <a:r>
              <a:rPr lang="en-US"/>
              <a:t>CS433/533: COmputer Networks</a:t>
            </a:r>
          </a:p>
        </p:txBody>
      </p:sp>
      <p:sp>
        <p:nvSpPr>
          <p:cNvPr id="6" name="Rectangle 12"/>
          <p:cNvSpPr>
            <a:spLocks noGrp="1" noChangeArrowheads="1"/>
          </p:cNvSpPr>
          <p:nvPr>
            <p:ph type="sldNum" sz="quarter" idx="12"/>
          </p:nvPr>
        </p:nvSpPr>
        <p:spPr>
          <a:ln/>
        </p:spPr>
        <p:txBody>
          <a:bodyPr/>
          <a:lstStyle>
            <a:lvl1pPr>
              <a:defRPr/>
            </a:lvl1pPr>
          </a:lstStyle>
          <a:p>
            <a:fld id="{F1BC9A0C-B9C7-D94C-BB05-DB5EC86B0AC6}" type="slidenum">
              <a:rPr lang="en-US" altLang="x-none"/>
              <a:pPr/>
              <a:t>‹#›</a:t>
            </a:fld>
            <a:endParaRPr lang="en-US" altLang="x-none"/>
          </a:p>
        </p:txBody>
      </p:sp>
    </p:spTree>
    <p:extLst>
      <p:ext uri="{BB962C8B-B14F-4D97-AF65-F5344CB8AC3E}">
        <p14:creationId xmlns:p14="http://schemas.microsoft.com/office/powerpoint/2010/main" val="148388830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1"/>
            <a:ext cx="3013075" cy="1165225"/>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9814" y="273051"/>
            <a:ext cx="5119687" cy="58642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8275"/>
            <a:ext cx="3013075" cy="4699000"/>
          </a:xfrm>
        </p:spPr>
        <p:txBody>
          <a:bodyPr/>
          <a:lstStyle>
            <a:lvl1pPr marL="0" indent="0">
              <a:buNone/>
              <a:defRPr sz="1400"/>
            </a:lvl1pPr>
            <a:lvl2pPr marL="457153" indent="0">
              <a:buNone/>
              <a:defRPr sz="1200"/>
            </a:lvl2pPr>
            <a:lvl3pPr marL="914306" indent="0">
              <a:buNone/>
              <a:defRPr sz="1000"/>
            </a:lvl3pPr>
            <a:lvl4pPr marL="1371459" indent="0">
              <a:buNone/>
              <a:defRPr sz="900"/>
            </a:lvl4pPr>
            <a:lvl5pPr marL="1828613" indent="0">
              <a:buNone/>
              <a:defRPr sz="900"/>
            </a:lvl5pPr>
            <a:lvl6pPr marL="2285766" indent="0">
              <a:buNone/>
              <a:defRPr sz="900"/>
            </a:lvl6pPr>
            <a:lvl7pPr marL="2742919" indent="0">
              <a:buNone/>
              <a:defRPr sz="900"/>
            </a:lvl7pPr>
            <a:lvl8pPr marL="3200072" indent="0">
              <a:buNone/>
              <a:defRPr sz="900"/>
            </a:lvl8pPr>
            <a:lvl9pPr marL="3657226" indent="0">
              <a:buNone/>
              <a:defRPr sz="900"/>
            </a:lvl9pPr>
          </a:lstStyle>
          <a:p>
            <a:pPr lvl="0"/>
            <a:r>
              <a:rPr lang="en-US" smtClean="0"/>
              <a:t>Click to edit Master text styles</a:t>
            </a:r>
          </a:p>
        </p:txBody>
      </p:sp>
      <p:sp>
        <p:nvSpPr>
          <p:cNvPr id="5" name="Rectangle 10"/>
          <p:cNvSpPr>
            <a:spLocks noGrp="1" noChangeArrowheads="1"/>
          </p:cNvSpPr>
          <p:nvPr>
            <p:ph type="dt" sz="half" idx="10"/>
          </p:nvPr>
        </p:nvSpPr>
        <p:spPr>
          <a:ln/>
        </p:spPr>
        <p:txBody>
          <a:bodyPr/>
          <a:lstStyle>
            <a:lvl1pPr>
              <a:defRPr/>
            </a:lvl1pPr>
          </a:lstStyle>
          <a:p>
            <a:fld id="{5BEBB59D-1EA0-6E4A-83DD-5BFCA85D3A5D}" type="datetime1">
              <a:rPr lang="en-US" altLang="x-none"/>
              <a:pPr/>
              <a:t>8/31/17</a:t>
            </a:fld>
            <a:endParaRPr lang="en-US" altLang="x-none"/>
          </a:p>
        </p:txBody>
      </p:sp>
      <p:sp>
        <p:nvSpPr>
          <p:cNvPr id="6" name="Rectangle 11"/>
          <p:cNvSpPr>
            <a:spLocks noGrp="1" noChangeArrowheads="1"/>
          </p:cNvSpPr>
          <p:nvPr>
            <p:ph type="ftr" sz="quarter" idx="11"/>
          </p:nvPr>
        </p:nvSpPr>
        <p:spPr>
          <a:ln/>
        </p:spPr>
        <p:txBody>
          <a:bodyPr/>
          <a:lstStyle>
            <a:lvl1pPr>
              <a:defRPr/>
            </a:lvl1pPr>
          </a:lstStyle>
          <a:p>
            <a:pPr>
              <a:defRPr/>
            </a:pPr>
            <a:r>
              <a:rPr lang="en-US"/>
              <a:t>CS433/533: COmputer Networks</a:t>
            </a:r>
          </a:p>
        </p:txBody>
      </p:sp>
      <p:sp>
        <p:nvSpPr>
          <p:cNvPr id="7" name="Rectangle 12"/>
          <p:cNvSpPr>
            <a:spLocks noGrp="1" noChangeArrowheads="1"/>
          </p:cNvSpPr>
          <p:nvPr>
            <p:ph type="sldNum" sz="quarter" idx="12"/>
          </p:nvPr>
        </p:nvSpPr>
        <p:spPr>
          <a:ln/>
        </p:spPr>
        <p:txBody>
          <a:bodyPr/>
          <a:lstStyle>
            <a:lvl1pPr>
              <a:defRPr/>
            </a:lvl1pPr>
          </a:lstStyle>
          <a:p>
            <a:fld id="{A874B6AD-535F-3748-BCC1-EF08F16544A1}" type="slidenum">
              <a:rPr lang="en-US" altLang="x-none"/>
              <a:pPr/>
              <a:t>‹#›</a:t>
            </a:fld>
            <a:endParaRPr lang="en-US" altLang="x-none"/>
          </a:p>
        </p:txBody>
      </p:sp>
    </p:spTree>
    <p:extLst>
      <p:ext uri="{BB962C8B-B14F-4D97-AF65-F5344CB8AC3E}">
        <p14:creationId xmlns:p14="http://schemas.microsoft.com/office/powerpoint/2010/main" val="98277697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5463" y="4810125"/>
            <a:ext cx="549275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5463" y="614363"/>
            <a:ext cx="5492750" cy="4122737"/>
          </a:xfrm>
        </p:spPr>
        <p:txBody>
          <a:bodyPr/>
          <a:lstStyle>
            <a:lvl1pPr marL="0" indent="0">
              <a:buNone/>
              <a:defRPr sz="3200"/>
            </a:lvl1pPr>
            <a:lvl2pPr marL="457153" indent="0">
              <a:buNone/>
              <a:defRPr sz="2800"/>
            </a:lvl2pPr>
            <a:lvl3pPr marL="914306" indent="0">
              <a:buNone/>
              <a:defRPr sz="2400"/>
            </a:lvl3pPr>
            <a:lvl4pPr marL="1371459" indent="0">
              <a:buNone/>
              <a:defRPr sz="2000"/>
            </a:lvl4pPr>
            <a:lvl5pPr marL="1828613" indent="0">
              <a:buNone/>
              <a:defRPr sz="2000"/>
            </a:lvl5pPr>
            <a:lvl6pPr marL="2285766" indent="0">
              <a:buNone/>
              <a:defRPr sz="2000"/>
            </a:lvl6pPr>
            <a:lvl7pPr marL="2742919" indent="0">
              <a:buNone/>
              <a:defRPr sz="2000"/>
            </a:lvl7pPr>
            <a:lvl8pPr marL="3200072" indent="0">
              <a:buNone/>
              <a:defRPr sz="2000"/>
            </a:lvl8pPr>
            <a:lvl9pPr marL="3657226" indent="0">
              <a:buNone/>
              <a:defRPr sz="2000"/>
            </a:lvl9pPr>
          </a:lstStyle>
          <a:p>
            <a:pPr lvl="0"/>
            <a:endParaRPr lang="en-US" noProof="0" smtClean="0"/>
          </a:p>
        </p:txBody>
      </p:sp>
      <p:sp>
        <p:nvSpPr>
          <p:cNvPr id="4" name="Text Placeholder 3"/>
          <p:cNvSpPr>
            <a:spLocks noGrp="1"/>
          </p:cNvSpPr>
          <p:nvPr>
            <p:ph type="body" sz="half" idx="2"/>
          </p:nvPr>
        </p:nvSpPr>
        <p:spPr>
          <a:xfrm>
            <a:off x="1795463" y="5376863"/>
            <a:ext cx="5492750" cy="806450"/>
          </a:xfrm>
        </p:spPr>
        <p:txBody>
          <a:bodyPr/>
          <a:lstStyle>
            <a:lvl1pPr marL="0" indent="0">
              <a:buNone/>
              <a:defRPr sz="1400"/>
            </a:lvl1pPr>
            <a:lvl2pPr marL="457153" indent="0">
              <a:buNone/>
              <a:defRPr sz="1200"/>
            </a:lvl2pPr>
            <a:lvl3pPr marL="914306" indent="0">
              <a:buNone/>
              <a:defRPr sz="1000"/>
            </a:lvl3pPr>
            <a:lvl4pPr marL="1371459" indent="0">
              <a:buNone/>
              <a:defRPr sz="900"/>
            </a:lvl4pPr>
            <a:lvl5pPr marL="1828613" indent="0">
              <a:buNone/>
              <a:defRPr sz="900"/>
            </a:lvl5pPr>
            <a:lvl6pPr marL="2285766" indent="0">
              <a:buNone/>
              <a:defRPr sz="900"/>
            </a:lvl6pPr>
            <a:lvl7pPr marL="2742919" indent="0">
              <a:buNone/>
              <a:defRPr sz="900"/>
            </a:lvl7pPr>
            <a:lvl8pPr marL="3200072" indent="0">
              <a:buNone/>
              <a:defRPr sz="900"/>
            </a:lvl8pPr>
            <a:lvl9pPr marL="3657226" indent="0">
              <a:buNone/>
              <a:defRPr sz="900"/>
            </a:lvl9pPr>
          </a:lstStyle>
          <a:p>
            <a:pPr lvl="0"/>
            <a:r>
              <a:rPr lang="en-US" smtClean="0"/>
              <a:t>Click to edit Master text styles</a:t>
            </a:r>
          </a:p>
        </p:txBody>
      </p:sp>
      <p:sp>
        <p:nvSpPr>
          <p:cNvPr id="5" name="Rectangle 10"/>
          <p:cNvSpPr>
            <a:spLocks noGrp="1" noChangeArrowheads="1"/>
          </p:cNvSpPr>
          <p:nvPr>
            <p:ph type="dt" sz="half" idx="10"/>
          </p:nvPr>
        </p:nvSpPr>
        <p:spPr>
          <a:ln/>
        </p:spPr>
        <p:txBody>
          <a:bodyPr/>
          <a:lstStyle>
            <a:lvl1pPr>
              <a:defRPr/>
            </a:lvl1pPr>
          </a:lstStyle>
          <a:p>
            <a:fld id="{EF14277D-F64B-DF4E-853F-59ADC85E1985}" type="datetime1">
              <a:rPr lang="en-US" altLang="x-none"/>
              <a:pPr/>
              <a:t>8/31/17</a:t>
            </a:fld>
            <a:endParaRPr lang="en-US" altLang="x-none"/>
          </a:p>
        </p:txBody>
      </p:sp>
      <p:sp>
        <p:nvSpPr>
          <p:cNvPr id="6" name="Rectangle 11"/>
          <p:cNvSpPr>
            <a:spLocks noGrp="1" noChangeArrowheads="1"/>
          </p:cNvSpPr>
          <p:nvPr>
            <p:ph type="ftr" sz="quarter" idx="11"/>
          </p:nvPr>
        </p:nvSpPr>
        <p:spPr>
          <a:ln/>
        </p:spPr>
        <p:txBody>
          <a:bodyPr/>
          <a:lstStyle>
            <a:lvl1pPr>
              <a:defRPr/>
            </a:lvl1pPr>
          </a:lstStyle>
          <a:p>
            <a:pPr>
              <a:defRPr/>
            </a:pPr>
            <a:r>
              <a:rPr lang="en-US"/>
              <a:t>CS433/533: COmputer Networks</a:t>
            </a:r>
          </a:p>
        </p:txBody>
      </p:sp>
      <p:sp>
        <p:nvSpPr>
          <p:cNvPr id="7" name="Rectangle 12"/>
          <p:cNvSpPr>
            <a:spLocks noGrp="1" noChangeArrowheads="1"/>
          </p:cNvSpPr>
          <p:nvPr>
            <p:ph type="sldNum" sz="quarter" idx="12"/>
          </p:nvPr>
        </p:nvSpPr>
        <p:spPr>
          <a:ln/>
        </p:spPr>
        <p:txBody>
          <a:bodyPr/>
          <a:lstStyle>
            <a:lvl1pPr>
              <a:defRPr/>
            </a:lvl1pPr>
          </a:lstStyle>
          <a:p>
            <a:fld id="{876AD11A-CBD8-BF4E-B6A5-5DCAECEE8F98}" type="slidenum">
              <a:rPr lang="en-US" altLang="x-none"/>
              <a:pPr/>
              <a:t>‹#›</a:t>
            </a:fld>
            <a:endParaRPr lang="en-US" altLang="x-none"/>
          </a:p>
        </p:txBody>
      </p:sp>
    </p:spTree>
    <p:extLst>
      <p:ext uri="{BB962C8B-B14F-4D97-AF65-F5344CB8AC3E}">
        <p14:creationId xmlns:p14="http://schemas.microsoft.com/office/powerpoint/2010/main" val="12358561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10"/>
          <p:cNvSpPr>
            <a:spLocks noGrp="1" noChangeArrowheads="1"/>
          </p:cNvSpPr>
          <p:nvPr>
            <p:ph type="dt" sz="half" idx="10"/>
          </p:nvPr>
        </p:nvSpPr>
        <p:spPr>
          <a:ln/>
        </p:spPr>
        <p:txBody>
          <a:bodyPr/>
          <a:lstStyle>
            <a:lvl1pPr>
              <a:defRPr/>
            </a:lvl1pPr>
          </a:lstStyle>
          <a:p>
            <a:fld id="{FE3B3AD6-E92D-6343-BC46-29EE81E439C7}" type="datetime1">
              <a:rPr lang="en-US" altLang="x-none"/>
              <a:pPr/>
              <a:t>8/31/17</a:t>
            </a:fld>
            <a:endParaRPr lang="en-US" altLang="x-none"/>
          </a:p>
        </p:txBody>
      </p:sp>
      <p:sp>
        <p:nvSpPr>
          <p:cNvPr id="5" name="Rectangle 11"/>
          <p:cNvSpPr>
            <a:spLocks noGrp="1" noChangeArrowheads="1"/>
          </p:cNvSpPr>
          <p:nvPr>
            <p:ph type="ftr" sz="quarter" idx="11"/>
          </p:nvPr>
        </p:nvSpPr>
        <p:spPr>
          <a:ln/>
        </p:spPr>
        <p:txBody>
          <a:bodyPr/>
          <a:lstStyle>
            <a:lvl1pPr>
              <a:defRPr/>
            </a:lvl1pPr>
          </a:lstStyle>
          <a:p>
            <a:pPr>
              <a:defRPr/>
            </a:pPr>
            <a:r>
              <a:rPr lang="en-US"/>
              <a:t>CS433/533: COmputer Networks</a:t>
            </a:r>
          </a:p>
        </p:txBody>
      </p:sp>
      <p:sp>
        <p:nvSpPr>
          <p:cNvPr id="6" name="Rectangle 12"/>
          <p:cNvSpPr>
            <a:spLocks noGrp="1" noChangeArrowheads="1"/>
          </p:cNvSpPr>
          <p:nvPr>
            <p:ph type="sldNum" sz="quarter" idx="12"/>
          </p:nvPr>
        </p:nvSpPr>
        <p:spPr>
          <a:ln/>
        </p:spPr>
        <p:txBody>
          <a:bodyPr/>
          <a:lstStyle>
            <a:lvl1pPr>
              <a:defRPr/>
            </a:lvl1pPr>
          </a:lstStyle>
          <a:p>
            <a:fld id="{79DB64D8-25B4-E24E-8E1B-8112C2504696}" type="slidenum">
              <a:rPr lang="en-US" altLang="x-none"/>
              <a:pPr/>
              <a:t>‹#›</a:t>
            </a:fld>
            <a:endParaRPr lang="en-US" altLang="x-none"/>
          </a:p>
        </p:txBody>
      </p:sp>
    </p:spTree>
    <p:extLst>
      <p:ext uri="{BB962C8B-B14F-4D97-AF65-F5344CB8AC3E}">
        <p14:creationId xmlns:p14="http://schemas.microsoft.com/office/powerpoint/2010/main" val="57221035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72226" y="228601"/>
            <a:ext cx="1944688" cy="6030913"/>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533401" y="228601"/>
            <a:ext cx="5686425" cy="603091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10"/>
          <p:cNvSpPr>
            <a:spLocks noGrp="1" noChangeArrowheads="1"/>
          </p:cNvSpPr>
          <p:nvPr>
            <p:ph type="dt" sz="half" idx="10"/>
          </p:nvPr>
        </p:nvSpPr>
        <p:spPr>
          <a:ln/>
        </p:spPr>
        <p:txBody>
          <a:bodyPr/>
          <a:lstStyle>
            <a:lvl1pPr>
              <a:defRPr/>
            </a:lvl1pPr>
          </a:lstStyle>
          <a:p>
            <a:fld id="{FBED102E-2FA3-E246-81AA-94085BDBF431}" type="datetime1">
              <a:rPr lang="en-US" altLang="x-none"/>
              <a:pPr/>
              <a:t>8/31/17</a:t>
            </a:fld>
            <a:endParaRPr lang="en-US" altLang="x-none"/>
          </a:p>
        </p:txBody>
      </p:sp>
      <p:sp>
        <p:nvSpPr>
          <p:cNvPr id="5" name="Rectangle 11"/>
          <p:cNvSpPr>
            <a:spLocks noGrp="1" noChangeArrowheads="1"/>
          </p:cNvSpPr>
          <p:nvPr>
            <p:ph type="ftr" sz="quarter" idx="11"/>
          </p:nvPr>
        </p:nvSpPr>
        <p:spPr>
          <a:ln/>
        </p:spPr>
        <p:txBody>
          <a:bodyPr/>
          <a:lstStyle>
            <a:lvl1pPr>
              <a:defRPr/>
            </a:lvl1pPr>
          </a:lstStyle>
          <a:p>
            <a:pPr>
              <a:defRPr/>
            </a:pPr>
            <a:r>
              <a:rPr lang="en-US"/>
              <a:t>CS433/533: COmputer Networks</a:t>
            </a:r>
          </a:p>
        </p:txBody>
      </p:sp>
      <p:sp>
        <p:nvSpPr>
          <p:cNvPr id="6" name="Rectangle 12"/>
          <p:cNvSpPr>
            <a:spLocks noGrp="1" noChangeArrowheads="1"/>
          </p:cNvSpPr>
          <p:nvPr>
            <p:ph type="sldNum" sz="quarter" idx="12"/>
          </p:nvPr>
        </p:nvSpPr>
        <p:spPr>
          <a:ln/>
        </p:spPr>
        <p:txBody>
          <a:bodyPr/>
          <a:lstStyle>
            <a:lvl1pPr>
              <a:defRPr/>
            </a:lvl1pPr>
          </a:lstStyle>
          <a:p>
            <a:fld id="{CB5641F6-534E-AF48-B105-2BC9639B07E2}" type="slidenum">
              <a:rPr lang="en-US" altLang="x-none"/>
              <a:pPr/>
              <a:t>‹#›</a:t>
            </a:fld>
            <a:endParaRPr lang="en-US" altLang="x-none"/>
          </a:p>
        </p:txBody>
      </p:sp>
    </p:spTree>
    <p:extLst>
      <p:ext uri="{BB962C8B-B14F-4D97-AF65-F5344CB8AC3E}">
        <p14:creationId xmlns:p14="http://schemas.microsoft.com/office/powerpoint/2010/main" val="70764841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33400" y="228600"/>
            <a:ext cx="7783513" cy="1146175"/>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533401" y="1603376"/>
            <a:ext cx="3814763" cy="46561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500564" y="1603376"/>
            <a:ext cx="3816350" cy="46561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10"/>
          <p:cNvSpPr>
            <a:spLocks noGrp="1" noChangeArrowheads="1"/>
          </p:cNvSpPr>
          <p:nvPr>
            <p:ph type="dt" sz="half" idx="10"/>
          </p:nvPr>
        </p:nvSpPr>
        <p:spPr>
          <a:ln/>
        </p:spPr>
        <p:txBody>
          <a:bodyPr/>
          <a:lstStyle>
            <a:lvl1pPr>
              <a:defRPr/>
            </a:lvl1pPr>
          </a:lstStyle>
          <a:p>
            <a:fld id="{195284ED-4DB0-744B-BC3E-510CD96762E6}" type="datetime1">
              <a:rPr lang="en-US" altLang="x-none"/>
              <a:pPr/>
              <a:t>8/31/17</a:t>
            </a:fld>
            <a:endParaRPr lang="en-US" altLang="x-none"/>
          </a:p>
        </p:txBody>
      </p:sp>
      <p:sp>
        <p:nvSpPr>
          <p:cNvPr id="6" name="Rectangle 11"/>
          <p:cNvSpPr>
            <a:spLocks noGrp="1" noChangeArrowheads="1"/>
          </p:cNvSpPr>
          <p:nvPr>
            <p:ph type="ftr" sz="quarter" idx="11"/>
          </p:nvPr>
        </p:nvSpPr>
        <p:spPr>
          <a:ln/>
        </p:spPr>
        <p:txBody>
          <a:bodyPr/>
          <a:lstStyle>
            <a:lvl1pPr>
              <a:defRPr/>
            </a:lvl1pPr>
          </a:lstStyle>
          <a:p>
            <a:pPr>
              <a:defRPr/>
            </a:pPr>
            <a:r>
              <a:rPr lang="en-US"/>
              <a:t>CS433/533: COmputer Networks</a:t>
            </a:r>
          </a:p>
        </p:txBody>
      </p:sp>
      <p:sp>
        <p:nvSpPr>
          <p:cNvPr id="7" name="Rectangle 12"/>
          <p:cNvSpPr>
            <a:spLocks noGrp="1" noChangeArrowheads="1"/>
          </p:cNvSpPr>
          <p:nvPr>
            <p:ph type="sldNum" sz="quarter" idx="12"/>
          </p:nvPr>
        </p:nvSpPr>
        <p:spPr>
          <a:ln/>
        </p:spPr>
        <p:txBody>
          <a:bodyPr/>
          <a:lstStyle>
            <a:lvl1pPr>
              <a:defRPr/>
            </a:lvl1pPr>
          </a:lstStyle>
          <a:p>
            <a:fld id="{8956DA98-ADEB-F040-9182-474A32C5DD37}" type="slidenum">
              <a:rPr lang="en-US" altLang="x-none"/>
              <a:pPr/>
              <a:t>‹#›</a:t>
            </a:fld>
            <a:endParaRPr lang="en-US" altLang="x-none"/>
          </a:p>
        </p:txBody>
      </p:sp>
    </p:spTree>
    <p:extLst>
      <p:ext uri="{BB962C8B-B14F-4D97-AF65-F5344CB8AC3E}">
        <p14:creationId xmlns:p14="http://schemas.microsoft.com/office/powerpoint/2010/main" val="6824233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3900" y="4414838"/>
            <a:ext cx="7781925" cy="1365250"/>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3900" y="2911475"/>
            <a:ext cx="7781925" cy="1503363"/>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10"/>
          <p:cNvSpPr>
            <a:spLocks noGrp="1" noChangeArrowheads="1"/>
          </p:cNvSpPr>
          <p:nvPr>
            <p:ph type="dt" sz="half" idx="10"/>
          </p:nvPr>
        </p:nvSpPr>
        <p:spPr>
          <a:ln/>
        </p:spPr>
        <p:txBody>
          <a:bodyPr/>
          <a:lstStyle>
            <a:lvl1pPr>
              <a:defRPr/>
            </a:lvl1pPr>
          </a:lstStyle>
          <a:p>
            <a:fld id="{906DD0CA-58F7-6B4B-89C6-17E0052F046C}" type="datetime1">
              <a:rPr lang="en-US" altLang="x-none"/>
              <a:pPr/>
              <a:t>8/31/17</a:t>
            </a:fld>
            <a:endParaRPr lang="en-US" altLang="x-none"/>
          </a:p>
        </p:txBody>
      </p:sp>
      <p:sp>
        <p:nvSpPr>
          <p:cNvPr id="5" name="Rectangle 11"/>
          <p:cNvSpPr>
            <a:spLocks noGrp="1" noChangeArrowheads="1"/>
          </p:cNvSpPr>
          <p:nvPr>
            <p:ph type="ftr" sz="quarter" idx="11"/>
          </p:nvPr>
        </p:nvSpPr>
        <p:spPr>
          <a:ln/>
        </p:spPr>
        <p:txBody>
          <a:bodyPr/>
          <a:lstStyle>
            <a:lvl1pPr>
              <a:defRPr/>
            </a:lvl1pPr>
          </a:lstStyle>
          <a:p>
            <a:pPr>
              <a:defRPr/>
            </a:pPr>
            <a:r>
              <a:rPr lang="en-US"/>
              <a:t>CS433/533: COmputer Networks</a:t>
            </a:r>
          </a:p>
        </p:txBody>
      </p:sp>
      <p:sp>
        <p:nvSpPr>
          <p:cNvPr id="6" name="Rectangle 12"/>
          <p:cNvSpPr>
            <a:spLocks noGrp="1" noChangeArrowheads="1"/>
          </p:cNvSpPr>
          <p:nvPr>
            <p:ph type="sldNum" sz="quarter" idx="12"/>
          </p:nvPr>
        </p:nvSpPr>
        <p:spPr>
          <a:ln/>
        </p:spPr>
        <p:txBody>
          <a:bodyPr/>
          <a:lstStyle>
            <a:lvl1pPr>
              <a:defRPr/>
            </a:lvl1pPr>
          </a:lstStyle>
          <a:p>
            <a:fld id="{A6A25BC6-169E-5142-A679-370E63121DC5}" type="slidenum">
              <a:rPr lang="en-US" altLang="x-none"/>
              <a:pPr/>
              <a:t>‹#›</a:t>
            </a:fld>
            <a:endParaRPr lang="en-US" altLang="x-none"/>
          </a:p>
        </p:txBody>
      </p:sp>
    </p:spTree>
    <p:extLst>
      <p:ext uri="{BB962C8B-B14F-4D97-AF65-F5344CB8AC3E}">
        <p14:creationId xmlns:p14="http://schemas.microsoft.com/office/powerpoint/2010/main" val="9830822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533400" y="1603375"/>
            <a:ext cx="3814763" cy="46561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500563" y="1603375"/>
            <a:ext cx="3816350" cy="46561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10"/>
          <p:cNvSpPr>
            <a:spLocks noGrp="1" noChangeArrowheads="1"/>
          </p:cNvSpPr>
          <p:nvPr>
            <p:ph type="dt" sz="half" idx="10"/>
          </p:nvPr>
        </p:nvSpPr>
        <p:spPr>
          <a:ln/>
        </p:spPr>
        <p:txBody>
          <a:bodyPr/>
          <a:lstStyle>
            <a:lvl1pPr>
              <a:defRPr/>
            </a:lvl1pPr>
          </a:lstStyle>
          <a:p>
            <a:fld id="{7C71D9BC-533B-9744-AD70-39BF702CA346}" type="datetime1">
              <a:rPr lang="en-US" altLang="x-none"/>
              <a:pPr/>
              <a:t>8/31/17</a:t>
            </a:fld>
            <a:endParaRPr lang="en-US" altLang="x-none"/>
          </a:p>
        </p:txBody>
      </p:sp>
      <p:sp>
        <p:nvSpPr>
          <p:cNvPr id="6" name="Rectangle 11"/>
          <p:cNvSpPr>
            <a:spLocks noGrp="1" noChangeArrowheads="1"/>
          </p:cNvSpPr>
          <p:nvPr>
            <p:ph type="ftr" sz="quarter" idx="11"/>
          </p:nvPr>
        </p:nvSpPr>
        <p:spPr>
          <a:ln/>
        </p:spPr>
        <p:txBody>
          <a:bodyPr/>
          <a:lstStyle>
            <a:lvl1pPr>
              <a:defRPr/>
            </a:lvl1pPr>
          </a:lstStyle>
          <a:p>
            <a:pPr>
              <a:defRPr/>
            </a:pPr>
            <a:r>
              <a:rPr lang="en-US"/>
              <a:t>CS433/533: COmputer Networks</a:t>
            </a:r>
          </a:p>
        </p:txBody>
      </p:sp>
      <p:sp>
        <p:nvSpPr>
          <p:cNvPr id="7" name="Rectangle 12"/>
          <p:cNvSpPr>
            <a:spLocks noGrp="1" noChangeArrowheads="1"/>
          </p:cNvSpPr>
          <p:nvPr>
            <p:ph type="sldNum" sz="quarter" idx="12"/>
          </p:nvPr>
        </p:nvSpPr>
        <p:spPr>
          <a:ln/>
        </p:spPr>
        <p:txBody>
          <a:bodyPr/>
          <a:lstStyle>
            <a:lvl1pPr>
              <a:defRPr/>
            </a:lvl1pPr>
          </a:lstStyle>
          <a:p>
            <a:fld id="{016B5FB1-C0DA-F348-8CA8-DFC372EF0DCA}" type="slidenum">
              <a:rPr lang="en-US" altLang="x-none"/>
              <a:pPr/>
              <a:t>‹#›</a:t>
            </a:fld>
            <a:endParaRPr lang="en-US" altLang="x-none"/>
          </a:p>
        </p:txBody>
      </p:sp>
    </p:spTree>
    <p:extLst>
      <p:ext uri="{BB962C8B-B14F-4D97-AF65-F5344CB8AC3E}">
        <p14:creationId xmlns:p14="http://schemas.microsoft.com/office/powerpoint/2010/main" val="20724525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42300" cy="1146175"/>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8288"/>
            <a:ext cx="4046538" cy="6413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9638"/>
            <a:ext cx="4046538" cy="3957637"/>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51375" y="1538288"/>
            <a:ext cx="4048125" cy="6413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51375" y="2179638"/>
            <a:ext cx="4048125" cy="3957637"/>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10"/>
          <p:cNvSpPr>
            <a:spLocks noGrp="1" noChangeArrowheads="1"/>
          </p:cNvSpPr>
          <p:nvPr>
            <p:ph type="dt" sz="half" idx="10"/>
          </p:nvPr>
        </p:nvSpPr>
        <p:spPr>
          <a:ln/>
        </p:spPr>
        <p:txBody>
          <a:bodyPr/>
          <a:lstStyle>
            <a:lvl1pPr>
              <a:defRPr/>
            </a:lvl1pPr>
          </a:lstStyle>
          <a:p>
            <a:fld id="{4A4613EE-A4E4-AA42-8A7E-804DE566C3B6}" type="datetime1">
              <a:rPr lang="en-US" altLang="x-none"/>
              <a:pPr/>
              <a:t>8/31/17</a:t>
            </a:fld>
            <a:endParaRPr lang="en-US" altLang="x-none"/>
          </a:p>
        </p:txBody>
      </p:sp>
      <p:sp>
        <p:nvSpPr>
          <p:cNvPr id="8" name="Rectangle 11"/>
          <p:cNvSpPr>
            <a:spLocks noGrp="1" noChangeArrowheads="1"/>
          </p:cNvSpPr>
          <p:nvPr>
            <p:ph type="ftr" sz="quarter" idx="11"/>
          </p:nvPr>
        </p:nvSpPr>
        <p:spPr>
          <a:ln/>
        </p:spPr>
        <p:txBody>
          <a:bodyPr/>
          <a:lstStyle>
            <a:lvl1pPr>
              <a:defRPr/>
            </a:lvl1pPr>
          </a:lstStyle>
          <a:p>
            <a:pPr>
              <a:defRPr/>
            </a:pPr>
            <a:r>
              <a:rPr lang="en-US"/>
              <a:t>CS433/533: COmputer Networks</a:t>
            </a:r>
          </a:p>
        </p:txBody>
      </p:sp>
      <p:sp>
        <p:nvSpPr>
          <p:cNvPr id="9" name="Rectangle 12"/>
          <p:cNvSpPr>
            <a:spLocks noGrp="1" noChangeArrowheads="1"/>
          </p:cNvSpPr>
          <p:nvPr>
            <p:ph type="sldNum" sz="quarter" idx="12"/>
          </p:nvPr>
        </p:nvSpPr>
        <p:spPr>
          <a:ln/>
        </p:spPr>
        <p:txBody>
          <a:bodyPr/>
          <a:lstStyle>
            <a:lvl1pPr>
              <a:defRPr/>
            </a:lvl1pPr>
          </a:lstStyle>
          <a:p>
            <a:fld id="{E9F66280-A527-1F4C-84D7-B0A6CBE22C36}" type="slidenum">
              <a:rPr lang="en-US" altLang="x-none"/>
              <a:pPr/>
              <a:t>‹#›</a:t>
            </a:fld>
            <a:endParaRPr lang="en-US" altLang="x-none"/>
          </a:p>
        </p:txBody>
      </p:sp>
    </p:spTree>
    <p:extLst>
      <p:ext uri="{BB962C8B-B14F-4D97-AF65-F5344CB8AC3E}">
        <p14:creationId xmlns:p14="http://schemas.microsoft.com/office/powerpoint/2010/main" val="16719136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10"/>
          <p:cNvSpPr>
            <a:spLocks noGrp="1" noChangeArrowheads="1"/>
          </p:cNvSpPr>
          <p:nvPr>
            <p:ph type="dt" sz="half" idx="10"/>
          </p:nvPr>
        </p:nvSpPr>
        <p:spPr>
          <a:ln/>
        </p:spPr>
        <p:txBody>
          <a:bodyPr/>
          <a:lstStyle>
            <a:lvl1pPr>
              <a:defRPr/>
            </a:lvl1pPr>
          </a:lstStyle>
          <a:p>
            <a:fld id="{A6F19A34-049B-0F42-9FB1-1DCFC6B66F9E}" type="datetime1">
              <a:rPr lang="en-US" altLang="x-none"/>
              <a:pPr/>
              <a:t>8/31/17</a:t>
            </a:fld>
            <a:endParaRPr lang="en-US" altLang="x-none"/>
          </a:p>
        </p:txBody>
      </p:sp>
      <p:sp>
        <p:nvSpPr>
          <p:cNvPr id="4" name="Rectangle 11"/>
          <p:cNvSpPr>
            <a:spLocks noGrp="1" noChangeArrowheads="1"/>
          </p:cNvSpPr>
          <p:nvPr>
            <p:ph type="ftr" sz="quarter" idx="11"/>
          </p:nvPr>
        </p:nvSpPr>
        <p:spPr>
          <a:ln/>
        </p:spPr>
        <p:txBody>
          <a:bodyPr/>
          <a:lstStyle>
            <a:lvl1pPr>
              <a:defRPr/>
            </a:lvl1pPr>
          </a:lstStyle>
          <a:p>
            <a:pPr>
              <a:defRPr/>
            </a:pPr>
            <a:r>
              <a:rPr lang="en-US"/>
              <a:t>CS433/533: COmputer Networks</a:t>
            </a:r>
          </a:p>
        </p:txBody>
      </p:sp>
      <p:sp>
        <p:nvSpPr>
          <p:cNvPr id="5" name="Rectangle 12"/>
          <p:cNvSpPr>
            <a:spLocks noGrp="1" noChangeArrowheads="1"/>
          </p:cNvSpPr>
          <p:nvPr>
            <p:ph type="sldNum" sz="quarter" idx="12"/>
          </p:nvPr>
        </p:nvSpPr>
        <p:spPr>
          <a:ln/>
        </p:spPr>
        <p:txBody>
          <a:bodyPr/>
          <a:lstStyle>
            <a:lvl1pPr>
              <a:defRPr/>
            </a:lvl1pPr>
          </a:lstStyle>
          <a:p>
            <a:fld id="{D047F633-3331-744E-AFAB-5186F7023FA2}" type="slidenum">
              <a:rPr lang="en-US" altLang="x-none"/>
              <a:pPr/>
              <a:t>‹#›</a:t>
            </a:fld>
            <a:endParaRPr lang="en-US" altLang="x-none"/>
          </a:p>
        </p:txBody>
      </p:sp>
    </p:spTree>
    <p:extLst>
      <p:ext uri="{BB962C8B-B14F-4D97-AF65-F5344CB8AC3E}">
        <p14:creationId xmlns:p14="http://schemas.microsoft.com/office/powerpoint/2010/main" val="285895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
          <p:cNvSpPr>
            <a:spLocks noGrp="1" noChangeArrowheads="1"/>
          </p:cNvSpPr>
          <p:nvPr>
            <p:ph type="dt" sz="half" idx="10"/>
          </p:nvPr>
        </p:nvSpPr>
        <p:spPr>
          <a:ln/>
        </p:spPr>
        <p:txBody>
          <a:bodyPr/>
          <a:lstStyle>
            <a:lvl1pPr>
              <a:defRPr/>
            </a:lvl1pPr>
          </a:lstStyle>
          <a:p>
            <a:fld id="{864C993D-E167-2547-9A8F-208EA8613245}" type="datetime1">
              <a:rPr lang="en-US" altLang="x-none"/>
              <a:pPr/>
              <a:t>8/31/17</a:t>
            </a:fld>
            <a:endParaRPr lang="en-US" altLang="x-none"/>
          </a:p>
        </p:txBody>
      </p:sp>
      <p:sp>
        <p:nvSpPr>
          <p:cNvPr id="3" name="Rectangle 11"/>
          <p:cNvSpPr>
            <a:spLocks noGrp="1" noChangeArrowheads="1"/>
          </p:cNvSpPr>
          <p:nvPr>
            <p:ph type="ftr" sz="quarter" idx="11"/>
          </p:nvPr>
        </p:nvSpPr>
        <p:spPr>
          <a:ln/>
        </p:spPr>
        <p:txBody>
          <a:bodyPr/>
          <a:lstStyle>
            <a:lvl1pPr>
              <a:defRPr/>
            </a:lvl1pPr>
          </a:lstStyle>
          <a:p>
            <a:pPr>
              <a:defRPr/>
            </a:pPr>
            <a:r>
              <a:rPr lang="en-US"/>
              <a:t>CS433/533: COmputer Networks</a:t>
            </a:r>
          </a:p>
        </p:txBody>
      </p:sp>
      <p:sp>
        <p:nvSpPr>
          <p:cNvPr id="4" name="Rectangle 12"/>
          <p:cNvSpPr>
            <a:spLocks noGrp="1" noChangeArrowheads="1"/>
          </p:cNvSpPr>
          <p:nvPr>
            <p:ph type="sldNum" sz="quarter" idx="12"/>
          </p:nvPr>
        </p:nvSpPr>
        <p:spPr>
          <a:ln/>
        </p:spPr>
        <p:txBody>
          <a:bodyPr/>
          <a:lstStyle>
            <a:lvl1pPr>
              <a:defRPr/>
            </a:lvl1pPr>
          </a:lstStyle>
          <a:p>
            <a:fld id="{F70A9BBC-AA25-C049-87EC-C641F04CDEF9}" type="slidenum">
              <a:rPr lang="en-US" altLang="x-none"/>
              <a:pPr/>
              <a:t>‹#›</a:t>
            </a:fld>
            <a:endParaRPr lang="en-US" altLang="x-none"/>
          </a:p>
        </p:txBody>
      </p:sp>
    </p:spTree>
    <p:extLst>
      <p:ext uri="{BB962C8B-B14F-4D97-AF65-F5344CB8AC3E}">
        <p14:creationId xmlns:p14="http://schemas.microsoft.com/office/powerpoint/2010/main" val="16149236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13075" cy="1165225"/>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9813" y="273050"/>
            <a:ext cx="5119687" cy="58642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8275"/>
            <a:ext cx="3013075" cy="46990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10"/>
          <p:cNvSpPr>
            <a:spLocks noGrp="1" noChangeArrowheads="1"/>
          </p:cNvSpPr>
          <p:nvPr>
            <p:ph type="dt" sz="half" idx="10"/>
          </p:nvPr>
        </p:nvSpPr>
        <p:spPr>
          <a:ln/>
        </p:spPr>
        <p:txBody>
          <a:bodyPr/>
          <a:lstStyle>
            <a:lvl1pPr>
              <a:defRPr/>
            </a:lvl1pPr>
          </a:lstStyle>
          <a:p>
            <a:fld id="{DCC39B2B-157B-5441-8708-05669110DE9D}" type="datetime1">
              <a:rPr lang="en-US" altLang="x-none"/>
              <a:pPr/>
              <a:t>8/31/17</a:t>
            </a:fld>
            <a:endParaRPr lang="en-US" altLang="x-none"/>
          </a:p>
        </p:txBody>
      </p:sp>
      <p:sp>
        <p:nvSpPr>
          <p:cNvPr id="6" name="Rectangle 11"/>
          <p:cNvSpPr>
            <a:spLocks noGrp="1" noChangeArrowheads="1"/>
          </p:cNvSpPr>
          <p:nvPr>
            <p:ph type="ftr" sz="quarter" idx="11"/>
          </p:nvPr>
        </p:nvSpPr>
        <p:spPr>
          <a:ln/>
        </p:spPr>
        <p:txBody>
          <a:bodyPr/>
          <a:lstStyle>
            <a:lvl1pPr>
              <a:defRPr/>
            </a:lvl1pPr>
          </a:lstStyle>
          <a:p>
            <a:pPr>
              <a:defRPr/>
            </a:pPr>
            <a:r>
              <a:rPr lang="en-US"/>
              <a:t>CS433/533: COmputer Networks</a:t>
            </a:r>
          </a:p>
        </p:txBody>
      </p:sp>
      <p:sp>
        <p:nvSpPr>
          <p:cNvPr id="7" name="Rectangle 12"/>
          <p:cNvSpPr>
            <a:spLocks noGrp="1" noChangeArrowheads="1"/>
          </p:cNvSpPr>
          <p:nvPr>
            <p:ph type="sldNum" sz="quarter" idx="12"/>
          </p:nvPr>
        </p:nvSpPr>
        <p:spPr>
          <a:ln/>
        </p:spPr>
        <p:txBody>
          <a:bodyPr/>
          <a:lstStyle>
            <a:lvl1pPr>
              <a:defRPr/>
            </a:lvl1pPr>
          </a:lstStyle>
          <a:p>
            <a:fld id="{EE93DFEF-D8D9-FC46-AF0A-067C4783905D}" type="slidenum">
              <a:rPr lang="en-US" altLang="x-none"/>
              <a:pPr/>
              <a:t>‹#›</a:t>
            </a:fld>
            <a:endParaRPr lang="en-US" altLang="x-none"/>
          </a:p>
        </p:txBody>
      </p:sp>
    </p:spTree>
    <p:extLst>
      <p:ext uri="{BB962C8B-B14F-4D97-AF65-F5344CB8AC3E}">
        <p14:creationId xmlns:p14="http://schemas.microsoft.com/office/powerpoint/2010/main" val="21232866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5463" y="4810125"/>
            <a:ext cx="549275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5463" y="614363"/>
            <a:ext cx="5492750" cy="4122737"/>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5463" y="5376863"/>
            <a:ext cx="5492750" cy="80645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10"/>
          <p:cNvSpPr>
            <a:spLocks noGrp="1" noChangeArrowheads="1"/>
          </p:cNvSpPr>
          <p:nvPr>
            <p:ph type="dt" sz="half" idx="10"/>
          </p:nvPr>
        </p:nvSpPr>
        <p:spPr>
          <a:ln/>
        </p:spPr>
        <p:txBody>
          <a:bodyPr/>
          <a:lstStyle>
            <a:lvl1pPr>
              <a:defRPr/>
            </a:lvl1pPr>
          </a:lstStyle>
          <a:p>
            <a:fld id="{F903ACA0-E848-9D48-9CD5-EDD95AE03FE6}" type="datetime1">
              <a:rPr lang="en-US" altLang="x-none"/>
              <a:pPr/>
              <a:t>8/31/17</a:t>
            </a:fld>
            <a:endParaRPr lang="en-US" altLang="x-none"/>
          </a:p>
        </p:txBody>
      </p:sp>
      <p:sp>
        <p:nvSpPr>
          <p:cNvPr id="6" name="Rectangle 11"/>
          <p:cNvSpPr>
            <a:spLocks noGrp="1" noChangeArrowheads="1"/>
          </p:cNvSpPr>
          <p:nvPr>
            <p:ph type="ftr" sz="quarter" idx="11"/>
          </p:nvPr>
        </p:nvSpPr>
        <p:spPr>
          <a:ln/>
        </p:spPr>
        <p:txBody>
          <a:bodyPr/>
          <a:lstStyle>
            <a:lvl1pPr>
              <a:defRPr/>
            </a:lvl1pPr>
          </a:lstStyle>
          <a:p>
            <a:pPr>
              <a:defRPr/>
            </a:pPr>
            <a:r>
              <a:rPr lang="en-US"/>
              <a:t>CS433/533: COmputer Networks</a:t>
            </a:r>
          </a:p>
        </p:txBody>
      </p:sp>
      <p:sp>
        <p:nvSpPr>
          <p:cNvPr id="7" name="Rectangle 12"/>
          <p:cNvSpPr>
            <a:spLocks noGrp="1" noChangeArrowheads="1"/>
          </p:cNvSpPr>
          <p:nvPr>
            <p:ph type="sldNum" sz="quarter" idx="12"/>
          </p:nvPr>
        </p:nvSpPr>
        <p:spPr>
          <a:ln/>
        </p:spPr>
        <p:txBody>
          <a:bodyPr/>
          <a:lstStyle>
            <a:lvl1pPr>
              <a:defRPr/>
            </a:lvl1pPr>
          </a:lstStyle>
          <a:p>
            <a:fld id="{95AB4144-8B0B-9240-B6D6-98800162DE94}" type="slidenum">
              <a:rPr lang="en-US" altLang="x-none"/>
              <a:pPr/>
              <a:t>‹#›</a:t>
            </a:fld>
            <a:endParaRPr lang="en-US" altLang="x-none"/>
          </a:p>
        </p:txBody>
      </p:sp>
    </p:spTree>
    <p:extLst>
      <p:ext uri="{BB962C8B-B14F-4D97-AF65-F5344CB8AC3E}">
        <p14:creationId xmlns:p14="http://schemas.microsoft.com/office/powerpoint/2010/main" val="1343703859"/>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3.xml"/><Relationship Id="rId12" Type="http://schemas.openxmlformats.org/officeDocument/2006/relationships/slideLayout" Target="../slideLayouts/slideLayout24.xml"/><Relationship Id="rId13" Type="http://schemas.openxmlformats.org/officeDocument/2006/relationships/theme" Target="../theme/theme2.xml"/><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 Id="rId9" Type="http://schemas.openxmlformats.org/officeDocument/2006/relationships/slideLayout" Target="../slideLayouts/slideLayout21.xml"/><Relationship Id="rId10"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533400" y="228600"/>
            <a:ext cx="7783513" cy="1146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557" tIns="45781" rIns="91557" bIns="45781" numCol="1" anchor="ctr" anchorCtr="0" compatLnSpc="1">
            <a:prstTxWarp prst="textNoShape">
              <a:avLst/>
            </a:prstTxWarp>
          </a:bodyPr>
          <a:lstStyle/>
          <a:p>
            <a:pPr lvl="0"/>
            <a:r>
              <a:rPr lang="en-US" altLang="x-none"/>
              <a:t>Click to edit Master title style</a:t>
            </a:r>
          </a:p>
        </p:txBody>
      </p:sp>
      <p:sp>
        <p:nvSpPr>
          <p:cNvPr id="1027" name="Rectangle 3"/>
          <p:cNvSpPr>
            <a:spLocks noGrp="1" noChangeArrowheads="1"/>
          </p:cNvSpPr>
          <p:nvPr>
            <p:ph type="body" idx="1"/>
          </p:nvPr>
        </p:nvSpPr>
        <p:spPr bwMode="auto">
          <a:xfrm>
            <a:off x="533400" y="1603375"/>
            <a:ext cx="7783513" cy="4656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557" tIns="45781" rIns="91557" bIns="45781" numCol="1" anchor="t" anchorCtr="0" compatLnSpc="1">
            <a:prstTxWarp prst="textNoShape">
              <a:avLst/>
            </a:prstTxWarp>
          </a:bodyPr>
          <a:lstStyle/>
          <a:p>
            <a:pPr lvl="0"/>
            <a:r>
              <a:rPr lang="en-US" altLang="x-none"/>
              <a:t>Click to edit Master text styles</a:t>
            </a:r>
          </a:p>
          <a:p>
            <a:pPr lvl="1"/>
            <a:r>
              <a:rPr lang="en-US" altLang="x-none"/>
              <a:t>Second level</a:t>
            </a:r>
          </a:p>
          <a:p>
            <a:pPr lvl="2"/>
            <a:r>
              <a:rPr lang="en-US" altLang="x-none"/>
              <a:t>Third level</a:t>
            </a:r>
          </a:p>
          <a:p>
            <a:pPr lvl="3"/>
            <a:r>
              <a:rPr lang="en-US" altLang="x-none"/>
              <a:t>Fourth level</a:t>
            </a:r>
          </a:p>
          <a:p>
            <a:pPr lvl="4"/>
            <a:r>
              <a:rPr lang="en-US" altLang="x-none"/>
              <a:t>Fifth level</a:t>
            </a:r>
          </a:p>
        </p:txBody>
      </p:sp>
      <p:sp>
        <p:nvSpPr>
          <p:cNvPr id="1028" name="Rectangle 4"/>
          <p:cNvSpPr>
            <a:spLocks noChangeArrowheads="1"/>
          </p:cNvSpPr>
          <p:nvPr/>
        </p:nvSpPr>
        <p:spPr bwMode="auto">
          <a:xfrm>
            <a:off x="0" y="1295400"/>
            <a:ext cx="9156700" cy="76200"/>
          </a:xfrm>
          <a:prstGeom prst="rect">
            <a:avLst/>
          </a:prstGeom>
          <a:gradFill rotWithShape="0">
            <a:gsLst>
              <a:gs pos="0">
                <a:srgbClr val="475E76"/>
              </a:gs>
              <a:gs pos="100000">
                <a:srgbClr val="99CCFF"/>
              </a:gs>
            </a:gsLst>
            <a:lin ang="0" scaled="1"/>
          </a:gradFill>
          <a:ln>
            <a:noFill/>
          </a:ln>
          <a:extLst>
            <a:ext uri="{91240B29-F687-4F45-9708-019B960494DF}">
              <a14:hiddenLine xmlns:a14="http://schemas.microsoft.com/office/drawing/2010/main" w="50800">
                <a:solidFill>
                  <a:srgbClr val="000000"/>
                </a:solidFill>
                <a:miter lim="800000"/>
                <a:headEnd/>
                <a:tailEnd/>
              </a14:hiddenLine>
            </a:ext>
          </a:extLst>
        </p:spPr>
        <p:txBody>
          <a:bodyPr wrap="none" lIns="90488" tIns="44450" rIns="90488" bIns="44450"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230405" name="Text Box 5"/>
          <p:cNvSpPr txBox="1">
            <a:spLocks noChangeArrowheads="1"/>
          </p:cNvSpPr>
          <p:nvPr/>
        </p:nvSpPr>
        <p:spPr bwMode="auto">
          <a:xfrm>
            <a:off x="8051800" y="6407150"/>
            <a:ext cx="184150" cy="168275"/>
          </a:xfrm>
          <a:prstGeom prst="rect">
            <a:avLst/>
          </a:prstGeom>
          <a:noFill/>
          <a:ln w="12700">
            <a:noFill/>
            <a:miter lim="800000"/>
            <a:headEnd/>
            <a:tailEnd/>
          </a:ln>
          <a:effectLst/>
        </p:spPr>
        <p:txBody>
          <a:bodyPr wrap="none" lIns="91431" tIns="45715" rIns="91431" bIns="45715">
            <a:spAutoFit/>
          </a:bodyPr>
          <a:lstStyle>
            <a:lvl1pPr>
              <a:defRPr sz="500">
                <a:solidFill>
                  <a:schemeClr val="tx1"/>
                </a:solidFill>
                <a:latin typeface="Times New Roman" charset="0"/>
                <a:ea typeface="ＭＳ Ｐゴシック" charset="0"/>
              </a:defRPr>
            </a:lvl1pPr>
            <a:lvl2pPr marL="742950" indent="-285750">
              <a:defRPr sz="500">
                <a:solidFill>
                  <a:schemeClr val="tx1"/>
                </a:solidFill>
                <a:latin typeface="Times New Roman" charset="0"/>
                <a:ea typeface="ＭＳ Ｐゴシック" charset="0"/>
              </a:defRPr>
            </a:lvl2pPr>
            <a:lvl3pPr marL="1143000" indent="-228600">
              <a:defRPr sz="500">
                <a:solidFill>
                  <a:schemeClr val="tx1"/>
                </a:solidFill>
                <a:latin typeface="Times New Roman" charset="0"/>
                <a:ea typeface="ＭＳ Ｐゴシック" charset="0"/>
              </a:defRPr>
            </a:lvl3pPr>
            <a:lvl4pPr marL="1600200" indent="-228600">
              <a:defRPr sz="500">
                <a:solidFill>
                  <a:schemeClr val="tx1"/>
                </a:solidFill>
                <a:latin typeface="Times New Roman" charset="0"/>
                <a:ea typeface="ＭＳ Ｐゴシック" charset="0"/>
              </a:defRPr>
            </a:lvl4pPr>
            <a:lvl5pPr marL="2057400" indent="-228600">
              <a:defRPr sz="500">
                <a:solidFill>
                  <a:schemeClr val="tx1"/>
                </a:solidFill>
                <a:latin typeface="Times New Roman" charset="0"/>
                <a:ea typeface="ＭＳ Ｐゴシック" charset="0"/>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0"/>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0"/>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0"/>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0"/>
              </a:defRPr>
            </a:lvl9pPr>
          </a:lstStyle>
          <a:p>
            <a:pPr>
              <a:defRPr/>
            </a:pPr>
            <a:endParaRPr lang="en-US" smtClean="0"/>
          </a:p>
        </p:txBody>
      </p:sp>
      <p:sp>
        <p:nvSpPr>
          <p:cNvPr id="1030" name="Rectangle 7"/>
          <p:cNvSpPr>
            <a:spLocks noChangeArrowheads="1"/>
          </p:cNvSpPr>
          <p:nvPr userDrawn="1"/>
        </p:nvSpPr>
        <p:spPr bwMode="auto">
          <a:xfrm>
            <a:off x="0" y="1295400"/>
            <a:ext cx="9156700" cy="76200"/>
          </a:xfrm>
          <a:prstGeom prst="rect">
            <a:avLst/>
          </a:prstGeom>
          <a:gradFill rotWithShape="0">
            <a:gsLst>
              <a:gs pos="0">
                <a:srgbClr val="475E76"/>
              </a:gs>
              <a:gs pos="100000">
                <a:srgbClr val="99CCFF"/>
              </a:gs>
            </a:gsLst>
            <a:lin ang="0" scaled="1"/>
          </a:gradFill>
          <a:ln>
            <a:noFill/>
          </a:ln>
          <a:extLst>
            <a:ext uri="{91240B29-F687-4F45-9708-019B960494DF}">
              <a14:hiddenLine xmlns:a14="http://schemas.microsoft.com/office/drawing/2010/main" w="50800">
                <a:solidFill>
                  <a:srgbClr val="000000"/>
                </a:solidFill>
                <a:miter lim="800000"/>
                <a:headEnd/>
                <a:tailEnd/>
              </a14:hiddenLine>
            </a:ext>
          </a:extLst>
        </p:spPr>
        <p:txBody>
          <a:bodyPr wrap="none" lIns="90488" tIns="44450" rIns="90488" bIns="44450"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230410" name="Rectangle 10"/>
          <p:cNvSpPr>
            <a:spLocks noGrp="1" noChangeArrowheads="1"/>
          </p:cNvSpPr>
          <p:nvPr>
            <p:ph type="dt" sz="half" idx="2"/>
          </p:nvPr>
        </p:nvSpPr>
        <p:spPr bwMode="auto">
          <a:xfrm>
            <a:off x="234950" y="6413500"/>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eaLnBrk="1" hangingPunct="1">
              <a:defRPr sz="1200">
                <a:latin typeface="Tahoma" charset="0"/>
              </a:defRPr>
            </a:lvl1pPr>
          </a:lstStyle>
          <a:p>
            <a:fld id="{5DE04C93-C8CF-B645-A38F-745F3865E8D7}" type="datetime1">
              <a:rPr lang="en-US" altLang="x-none"/>
              <a:pPr/>
              <a:t>8/31/17</a:t>
            </a:fld>
            <a:endParaRPr lang="en-US" altLang="x-none"/>
          </a:p>
        </p:txBody>
      </p:sp>
      <p:sp>
        <p:nvSpPr>
          <p:cNvPr id="230411" name="Rectangle 11"/>
          <p:cNvSpPr>
            <a:spLocks noGrp="1" noChangeArrowheads="1"/>
          </p:cNvSpPr>
          <p:nvPr>
            <p:ph type="ftr" sz="quarter" idx="3"/>
          </p:nvPr>
        </p:nvSpPr>
        <p:spPr bwMode="auto">
          <a:xfrm>
            <a:off x="2825750" y="6413500"/>
            <a:ext cx="39624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atin typeface="Tahoma" pitchFamily="34" charset="0"/>
                <a:ea typeface="+mn-ea"/>
                <a:cs typeface="+mn-cs"/>
              </a:defRPr>
            </a:lvl1pPr>
          </a:lstStyle>
          <a:p>
            <a:pPr>
              <a:defRPr/>
            </a:pPr>
            <a:r>
              <a:rPr lang="en-US"/>
              <a:t>CS433/533: COmputer Networks</a:t>
            </a:r>
          </a:p>
        </p:txBody>
      </p:sp>
      <p:sp>
        <p:nvSpPr>
          <p:cNvPr id="230412" name="Rectangle 12"/>
          <p:cNvSpPr>
            <a:spLocks noGrp="1" noChangeArrowheads="1"/>
          </p:cNvSpPr>
          <p:nvPr>
            <p:ph type="sldNum" sz="quarter" idx="4"/>
          </p:nvPr>
        </p:nvSpPr>
        <p:spPr bwMode="auto">
          <a:xfrm>
            <a:off x="7023100" y="6413500"/>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atin typeface="Tahoma" charset="0"/>
              </a:defRPr>
            </a:lvl1pPr>
          </a:lstStyle>
          <a:p>
            <a:fld id="{6522CBCB-C11F-0148-B657-927C60AB639A}" type="slidenum">
              <a:rPr lang="en-US" altLang="x-none"/>
              <a:pPr/>
              <a:t>‹#›</a:t>
            </a:fld>
            <a:endParaRPr lang="en-US" altLang="x-none"/>
          </a:p>
        </p:txBody>
      </p:sp>
    </p:spTree>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 id="2147483700" r:id="rId12"/>
  </p:sldLayoutIdLst>
  <p:hf hdr="0" ftr="0" dt="0"/>
  <p:txStyles>
    <p:titleStyle>
      <a:lvl1pPr algn="l" defTabSz="915988" rtl="0" eaLnBrk="0" fontAlgn="base" hangingPunct="0">
        <a:spcBef>
          <a:spcPct val="0"/>
        </a:spcBef>
        <a:spcAft>
          <a:spcPct val="0"/>
        </a:spcAft>
        <a:defRPr sz="4000" u="sng">
          <a:solidFill>
            <a:schemeClr val="accent2"/>
          </a:solidFill>
          <a:latin typeface="+mj-lt"/>
          <a:ea typeface="ＭＳ Ｐゴシック" charset="0"/>
          <a:cs typeface="ＭＳ Ｐゴシック" charset="0"/>
        </a:defRPr>
      </a:lvl1pPr>
      <a:lvl2pPr algn="l" defTabSz="915988" rtl="0" eaLnBrk="0" fontAlgn="base" hangingPunct="0">
        <a:spcBef>
          <a:spcPct val="0"/>
        </a:spcBef>
        <a:spcAft>
          <a:spcPct val="0"/>
        </a:spcAft>
        <a:defRPr sz="4000" u="sng">
          <a:solidFill>
            <a:schemeClr val="accent2"/>
          </a:solidFill>
          <a:latin typeface="Comic Sans MS" pitchFamily="66" charset="0"/>
          <a:ea typeface="ＭＳ Ｐゴシック" charset="0"/>
          <a:cs typeface="ＭＳ Ｐゴシック" charset="0"/>
        </a:defRPr>
      </a:lvl2pPr>
      <a:lvl3pPr algn="l" defTabSz="915988" rtl="0" eaLnBrk="0" fontAlgn="base" hangingPunct="0">
        <a:spcBef>
          <a:spcPct val="0"/>
        </a:spcBef>
        <a:spcAft>
          <a:spcPct val="0"/>
        </a:spcAft>
        <a:defRPr sz="4000" u="sng">
          <a:solidFill>
            <a:schemeClr val="accent2"/>
          </a:solidFill>
          <a:latin typeface="Comic Sans MS" pitchFamily="66" charset="0"/>
          <a:ea typeface="ＭＳ Ｐゴシック" charset="0"/>
          <a:cs typeface="ＭＳ Ｐゴシック" charset="0"/>
        </a:defRPr>
      </a:lvl3pPr>
      <a:lvl4pPr algn="l" defTabSz="915988" rtl="0" eaLnBrk="0" fontAlgn="base" hangingPunct="0">
        <a:spcBef>
          <a:spcPct val="0"/>
        </a:spcBef>
        <a:spcAft>
          <a:spcPct val="0"/>
        </a:spcAft>
        <a:defRPr sz="4000" u="sng">
          <a:solidFill>
            <a:schemeClr val="accent2"/>
          </a:solidFill>
          <a:latin typeface="Comic Sans MS" pitchFamily="66" charset="0"/>
          <a:ea typeface="ＭＳ Ｐゴシック" charset="0"/>
          <a:cs typeface="ＭＳ Ｐゴシック" charset="0"/>
        </a:defRPr>
      </a:lvl4pPr>
      <a:lvl5pPr algn="l" defTabSz="915988" rtl="0" eaLnBrk="0" fontAlgn="base" hangingPunct="0">
        <a:spcBef>
          <a:spcPct val="0"/>
        </a:spcBef>
        <a:spcAft>
          <a:spcPct val="0"/>
        </a:spcAft>
        <a:defRPr sz="4000" u="sng">
          <a:solidFill>
            <a:schemeClr val="accent2"/>
          </a:solidFill>
          <a:latin typeface="Comic Sans MS" pitchFamily="66" charset="0"/>
          <a:ea typeface="ＭＳ Ｐゴシック" charset="0"/>
          <a:cs typeface="ＭＳ Ｐゴシック" charset="0"/>
        </a:defRPr>
      </a:lvl5pPr>
      <a:lvl6pPr marL="457200" algn="l" defTabSz="915988" rtl="0" eaLnBrk="0" fontAlgn="base" hangingPunct="0">
        <a:spcBef>
          <a:spcPct val="0"/>
        </a:spcBef>
        <a:spcAft>
          <a:spcPct val="0"/>
        </a:spcAft>
        <a:defRPr sz="4000" u="sng">
          <a:solidFill>
            <a:schemeClr val="accent2"/>
          </a:solidFill>
          <a:latin typeface="Comic Sans MS" pitchFamily="66" charset="0"/>
        </a:defRPr>
      </a:lvl6pPr>
      <a:lvl7pPr marL="914400" algn="l" defTabSz="915988" rtl="0" eaLnBrk="0" fontAlgn="base" hangingPunct="0">
        <a:spcBef>
          <a:spcPct val="0"/>
        </a:spcBef>
        <a:spcAft>
          <a:spcPct val="0"/>
        </a:spcAft>
        <a:defRPr sz="4000" u="sng">
          <a:solidFill>
            <a:schemeClr val="accent2"/>
          </a:solidFill>
          <a:latin typeface="Comic Sans MS" pitchFamily="66" charset="0"/>
        </a:defRPr>
      </a:lvl7pPr>
      <a:lvl8pPr marL="1371600" algn="l" defTabSz="915988" rtl="0" eaLnBrk="0" fontAlgn="base" hangingPunct="0">
        <a:spcBef>
          <a:spcPct val="0"/>
        </a:spcBef>
        <a:spcAft>
          <a:spcPct val="0"/>
        </a:spcAft>
        <a:defRPr sz="4000" u="sng">
          <a:solidFill>
            <a:schemeClr val="accent2"/>
          </a:solidFill>
          <a:latin typeface="Comic Sans MS" pitchFamily="66" charset="0"/>
        </a:defRPr>
      </a:lvl8pPr>
      <a:lvl9pPr marL="1828800" algn="l" defTabSz="915988" rtl="0" eaLnBrk="0" fontAlgn="base" hangingPunct="0">
        <a:spcBef>
          <a:spcPct val="0"/>
        </a:spcBef>
        <a:spcAft>
          <a:spcPct val="0"/>
        </a:spcAft>
        <a:defRPr sz="4000" u="sng">
          <a:solidFill>
            <a:schemeClr val="accent2"/>
          </a:solidFill>
          <a:latin typeface="Comic Sans MS" pitchFamily="66" charset="0"/>
        </a:defRPr>
      </a:lvl9pPr>
    </p:titleStyle>
    <p:bodyStyle>
      <a:lvl1pPr marL="342900" indent="-342900" algn="l" defTabSz="915988" rtl="0" eaLnBrk="0" fontAlgn="base" hangingPunct="0">
        <a:spcBef>
          <a:spcPct val="20000"/>
        </a:spcBef>
        <a:spcAft>
          <a:spcPct val="0"/>
        </a:spcAft>
        <a:buClr>
          <a:schemeClr val="accent2"/>
        </a:buClr>
        <a:buSzPct val="85000"/>
        <a:buFont typeface="ZapfDingbats" charset="0"/>
        <a:buChar char="r"/>
        <a:defRPr sz="2800">
          <a:solidFill>
            <a:schemeClr val="tx1"/>
          </a:solidFill>
          <a:latin typeface="+mn-lt"/>
          <a:ea typeface="ＭＳ Ｐゴシック" charset="0"/>
          <a:cs typeface="ＭＳ Ｐゴシック" charset="0"/>
        </a:defRPr>
      </a:lvl1pPr>
      <a:lvl2pPr marL="744538" indent="-287338" algn="l" defTabSz="915988" rtl="0" eaLnBrk="0" fontAlgn="base" hangingPunct="0">
        <a:spcBef>
          <a:spcPct val="20000"/>
        </a:spcBef>
        <a:spcAft>
          <a:spcPct val="0"/>
        </a:spcAft>
        <a:buClr>
          <a:schemeClr val="accent2"/>
        </a:buClr>
        <a:buSzPct val="75000"/>
        <a:buFont typeface="ZapfDingbats" charset="0"/>
        <a:buChar char="m"/>
        <a:defRPr sz="2400">
          <a:solidFill>
            <a:schemeClr val="tx1"/>
          </a:solidFill>
          <a:latin typeface="+mn-lt"/>
          <a:ea typeface="ＭＳ Ｐゴシック" charset="0"/>
        </a:defRPr>
      </a:lvl2pPr>
      <a:lvl3pPr marL="1144588" indent="-228600" algn="l" defTabSz="915988" rtl="0" eaLnBrk="0" fontAlgn="base" hangingPunct="0">
        <a:spcBef>
          <a:spcPct val="20000"/>
        </a:spcBef>
        <a:spcAft>
          <a:spcPct val="0"/>
        </a:spcAft>
        <a:buChar char="•"/>
        <a:defRPr sz="2000">
          <a:solidFill>
            <a:schemeClr val="tx1"/>
          </a:solidFill>
          <a:latin typeface="+mn-lt"/>
          <a:ea typeface="ＭＳ Ｐゴシック" charset="0"/>
        </a:defRPr>
      </a:lvl3pPr>
      <a:lvl4pPr marL="1603375" indent="-230188" algn="l" defTabSz="915988" rtl="0" eaLnBrk="0" fontAlgn="base" hangingPunct="0">
        <a:spcBef>
          <a:spcPct val="20000"/>
        </a:spcBef>
        <a:spcAft>
          <a:spcPct val="0"/>
        </a:spcAft>
        <a:buChar char="–"/>
        <a:defRPr sz="2000">
          <a:solidFill>
            <a:schemeClr val="tx1"/>
          </a:solidFill>
          <a:latin typeface="Times New Roman" pitchFamily="18" charset="0"/>
          <a:ea typeface="ＭＳ Ｐゴシック" charset="0"/>
        </a:defRPr>
      </a:lvl4pPr>
      <a:lvl5pPr marL="2060575" indent="-228600" algn="l" defTabSz="915988" rtl="0" eaLnBrk="0" fontAlgn="base" hangingPunct="0">
        <a:spcBef>
          <a:spcPct val="20000"/>
        </a:spcBef>
        <a:spcAft>
          <a:spcPct val="0"/>
        </a:spcAft>
        <a:buChar char="»"/>
        <a:defRPr sz="2000">
          <a:solidFill>
            <a:schemeClr val="tx1"/>
          </a:solidFill>
          <a:latin typeface="Times New Roman" pitchFamily="18" charset="0"/>
          <a:ea typeface="ＭＳ Ｐゴシック" charset="0"/>
        </a:defRPr>
      </a:lvl5pPr>
      <a:lvl6pPr marL="2517775" indent="-228600" algn="l" defTabSz="915988" rtl="0" eaLnBrk="0" fontAlgn="base" hangingPunct="0">
        <a:spcBef>
          <a:spcPct val="20000"/>
        </a:spcBef>
        <a:spcAft>
          <a:spcPct val="0"/>
        </a:spcAft>
        <a:buChar char="»"/>
        <a:defRPr sz="2000">
          <a:solidFill>
            <a:schemeClr val="tx1"/>
          </a:solidFill>
          <a:latin typeface="Times New Roman" pitchFamily="18" charset="0"/>
        </a:defRPr>
      </a:lvl6pPr>
      <a:lvl7pPr marL="2974975" indent="-228600" algn="l" defTabSz="915988" rtl="0" eaLnBrk="0" fontAlgn="base" hangingPunct="0">
        <a:spcBef>
          <a:spcPct val="20000"/>
        </a:spcBef>
        <a:spcAft>
          <a:spcPct val="0"/>
        </a:spcAft>
        <a:buChar char="»"/>
        <a:defRPr sz="2000">
          <a:solidFill>
            <a:schemeClr val="tx1"/>
          </a:solidFill>
          <a:latin typeface="Times New Roman" pitchFamily="18" charset="0"/>
        </a:defRPr>
      </a:lvl7pPr>
      <a:lvl8pPr marL="3432175" indent="-228600" algn="l" defTabSz="915988" rtl="0" eaLnBrk="0" fontAlgn="base" hangingPunct="0">
        <a:spcBef>
          <a:spcPct val="20000"/>
        </a:spcBef>
        <a:spcAft>
          <a:spcPct val="0"/>
        </a:spcAft>
        <a:buChar char="»"/>
        <a:defRPr sz="2000">
          <a:solidFill>
            <a:schemeClr val="tx1"/>
          </a:solidFill>
          <a:latin typeface="Times New Roman" pitchFamily="18" charset="0"/>
        </a:defRPr>
      </a:lvl8pPr>
      <a:lvl9pPr marL="3889375" indent="-228600" algn="l" defTabSz="915988" rtl="0" eaLnBrk="0" fontAlgn="base" hangingPunct="0">
        <a:spcBef>
          <a:spcPct val="20000"/>
        </a:spcBef>
        <a:spcAft>
          <a:spcPct val="0"/>
        </a:spcAft>
        <a:buChar char="»"/>
        <a:defRPr sz="20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bwMode="auto">
          <a:xfrm>
            <a:off x="533400" y="228600"/>
            <a:ext cx="7783513" cy="1146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548" tIns="45777" rIns="91548" bIns="45777" numCol="1" anchor="ctr" anchorCtr="0" compatLnSpc="1">
            <a:prstTxWarp prst="textNoShape">
              <a:avLst/>
            </a:prstTxWarp>
          </a:bodyPr>
          <a:lstStyle/>
          <a:p>
            <a:pPr lvl="0"/>
            <a:r>
              <a:rPr lang="en-US" altLang="x-none"/>
              <a:t>Click to edit Master title style</a:t>
            </a:r>
          </a:p>
        </p:txBody>
      </p:sp>
      <p:sp>
        <p:nvSpPr>
          <p:cNvPr id="14339" name="Rectangle 3"/>
          <p:cNvSpPr>
            <a:spLocks noGrp="1" noChangeArrowheads="1"/>
          </p:cNvSpPr>
          <p:nvPr>
            <p:ph type="body" idx="1"/>
          </p:nvPr>
        </p:nvSpPr>
        <p:spPr bwMode="auto">
          <a:xfrm>
            <a:off x="533400" y="1603375"/>
            <a:ext cx="7783513" cy="4656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548" tIns="45777" rIns="91548" bIns="45777" numCol="1" anchor="t" anchorCtr="0" compatLnSpc="1">
            <a:prstTxWarp prst="textNoShape">
              <a:avLst/>
            </a:prstTxWarp>
          </a:bodyPr>
          <a:lstStyle/>
          <a:p>
            <a:pPr lvl="0"/>
            <a:r>
              <a:rPr lang="en-US" altLang="x-none"/>
              <a:t>Click to edit Master text styles</a:t>
            </a:r>
          </a:p>
          <a:p>
            <a:pPr lvl="1"/>
            <a:r>
              <a:rPr lang="en-US" altLang="x-none"/>
              <a:t>Second level</a:t>
            </a:r>
          </a:p>
          <a:p>
            <a:pPr lvl="2"/>
            <a:r>
              <a:rPr lang="en-US" altLang="x-none"/>
              <a:t>Third level</a:t>
            </a:r>
          </a:p>
          <a:p>
            <a:pPr lvl="3"/>
            <a:r>
              <a:rPr lang="en-US" altLang="x-none"/>
              <a:t>Fourth level</a:t>
            </a:r>
          </a:p>
          <a:p>
            <a:pPr lvl="4"/>
            <a:r>
              <a:rPr lang="en-US" altLang="x-none"/>
              <a:t>Fifth level</a:t>
            </a:r>
          </a:p>
        </p:txBody>
      </p:sp>
      <p:sp>
        <p:nvSpPr>
          <p:cNvPr id="14340" name="Rectangle 4"/>
          <p:cNvSpPr>
            <a:spLocks noChangeArrowheads="1"/>
          </p:cNvSpPr>
          <p:nvPr/>
        </p:nvSpPr>
        <p:spPr bwMode="auto">
          <a:xfrm>
            <a:off x="0" y="1295400"/>
            <a:ext cx="9156700" cy="76200"/>
          </a:xfrm>
          <a:prstGeom prst="rect">
            <a:avLst/>
          </a:prstGeom>
          <a:gradFill rotWithShape="0">
            <a:gsLst>
              <a:gs pos="0">
                <a:srgbClr val="475E76"/>
              </a:gs>
              <a:gs pos="100000">
                <a:srgbClr val="99CCFF"/>
              </a:gs>
            </a:gsLst>
            <a:lin ang="0" scaled="1"/>
          </a:gradFill>
          <a:ln>
            <a:noFill/>
          </a:ln>
          <a:extLst>
            <a:ext uri="{91240B29-F687-4F45-9708-019B960494DF}">
              <a14:hiddenLine xmlns:a14="http://schemas.microsoft.com/office/drawing/2010/main" w="50800">
                <a:solidFill>
                  <a:srgbClr val="000000"/>
                </a:solidFill>
                <a:miter lim="800000"/>
                <a:headEnd/>
                <a:tailEnd/>
              </a14:hiddenLine>
            </a:ext>
          </a:extLst>
        </p:spPr>
        <p:txBody>
          <a:bodyPr wrap="none" lIns="90479" tIns="44446" rIns="90479" bIns="44446"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solidFill>
                <a:srgbClr val="000000"/>
              </a:solidFill>
            </a:endParaRPr>
          </a:p>
        </p:txBody>
      </p:sp>
      <p:sp>
        <p:nvSpPr>
          <p:cNvPr id="230405" name="Text Box 5"/>
          <p:cNvSpPr txBox="1">
            <a:spLocks noChangeArrowheads="1"/>
          </p:cNvSpPr>
          <p:nvPr/>
        </p:nvSpPr>
        <p:spPr bwMode="auto">
          <a:xfrm>
            <a:off x="8051800" y="6407150"/>
            <a:ext cx="184150" cy="168275"/>
          </a:xfrm>
          <a:prstGeom prst="rect">
            <a:avLst/>
          </a:prstGeom>
          <a:noFill/>
          <a:ln w="12700">
            <a:noFill/>
            <a:miter lim="800000"/>
            <a:headEnd/>
            <a:tailEnd/>
          </a:ln>
          <a:effectLst/>
        </p:spPr>
        <p:txBody>
          <a:bodyPr wrap="none" lIns="91422" tIns="45710" rIns="91422" bIns="45710">
            <a:spAutoFit/>
          </a:bodyPr>
          <a:lstStyle>
            <a:lvl1pPr>
              <a:defRPr sz="500">
                <a:solidFill>
                  <a:schemeClr val="tx1"/>
                </a:solidFill>
                <a:latin typeface="Times New Roman" charset="0"/>
                <a:ea typeface="ＭＳ Ｐゴシック" charset="0"/>
              </a:defRPr>
            </a:lvl1pPr>
            <a:lvl2pPr marL="742950" indent="-285750">
              <a:defRPr sz="500">
                <a:solidFill>
                  <a:schemeClr val="tx1"/>
                </a:solidFill>
                <a:latin typeface="Times New Roman" charset="0"/>
                <a:ea typeface="ＭＳ Ｐゴシック" charset="0"/>
              </a:defRPr>
            </a:lvl2pPr>
            <a:lvl3pPr marL="1143000" indent="-228600">
              <a:defRPr sz="500">
                <a:solidFill>
                  <a:schemeClr val="tx1"/>
                </a:solidFill>
                <a:latin typeface="Times New Roman" charset="0"/>
                <a:ea typeface="ＭＳ Ｐゴシック" charset="0"/>
              </a:defRPr>
            </a:lvl3pPr>
            <a:lvl4pPr marL="1600200" indent="-228600">
              <a:defRPr sz="500">
                <a:solidFill>
                  <a:schemeClr val="tx1"/>
                </a:solidFill>
                <a:latin typeface="Times New Roman" charset="0"/>
                <a:ea typeface="ＭＳ Ｐゴシック" charset="0"/>
              </a:defRPr>
            </a:lvl4pPr>
            <a:lvl5pPr marL="2057400" indent="-228600">
              <a:defRPr sz="500">
                <a:solidFill>
                  <a:schemeClr val="tx1"/>
                </a:solidFill>
                <a:latin typeface="Times New Roman" charset="0"/>
                <a:ea typeface="ＭＳ Ｐゴシック" charset="0"/>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0"/>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0"/>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0"/>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0"/>
              </a:defRPr>
            </a:lvl9pPr>
          </a:lstStyle>
          <a:p>
            <a:pPr>
              <a:defRPr/>
            </a:pPr>
            <a:endParaRPr lang="en-US" smtClean="0">
              <a:solidFill>
                <a:srgbClr val="000000"/>
              </a:solidFill>
              <a:cs typeface="ＭＳ Ｐゴシック" charset="0"/>
            </a:endParaRPr>
          </a:p>
        </p:txBody>
      </p:sp>
      <p:sp>
        <p:nvSpPr>
          <p:cNvPr id="14342" name="Rectangle 7"/>
          <p:cNvSpPr>
            <a:spLocks noChangeArrowheads="1"/>
          </p:cNvSpPr>
          <p:nvPr userDrawn="1"/>
        </p:nvSpPr>
        <p:spPr bwMode="auto">
          <a:xfrm>
            <a:off x="0" y="1295400"/>
            <a:ext cx="9156700" cy="76200"/>
          </a:xfrm>
          <a:prstGeom prst="rect">
            <a:avLst/>
          </a:prstGeom>
          <a:gradFill rotWithShape="0">
            <a:gsLst>
              <a:gs pos="0">
                <a:srgbClr val="475E76"/>
              </a:gs>
              <a:gs pos="100000">
                <a:srgbClr val="99CCFF"/>
              </a:gs>
            </a:gsLst>
            <a:lin ang="0" scaled="1"/>
          </a:gradFill>
          <a:ln>
            <a:noFill/>
          </a:ln>
          <a:extLst>
            <a:ext uri="{91240B29-F687-4F45-9708-019B960494DF}">
              <a14:hiddenLine xmlns:a14="http://schemas.microsoft.com/office/drawing/2010/main" w="50800">
                <a:solidFill>
                  <a:srgbClr val="000000"/>
                </a:solidFill>
                <a:miter lim="800000"/>
                <a:headEnd/>
                <a:tailEnd/>
              </a14:hiddenLine>
            </a:ext>
          </a:extLst>
        </p:spPr>
        <p:txBody>
          <a:bodyPr wrap="none" lIns="90479" tIns="44446" rIns="90479" bIns="44446"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solidFill>
                <a:srgbClr val="000000"/>
              </a:solidFill>
            </a:endParaRPr>
          </a:p>
        </p:txBody>
      </p:sp>
      <p:sp>
        <p:nvSpPr>
          <p:cNvPr id="230410" name="Rectangle 10"/>
          <p:cNvSpPr>
            <a:spLocks noGrp="1" noChangeArrowheads="1"/>
          </p:cNvSpPr>
          <p:nvPr>
            <p:ph type="dt" sz="half" idx="2"/>
          </p:nvPr>
        </p:nvSpPr>
        <p:spPr bwMode="auto">
          <a:xfrm>
            <a:off x="234950" y="6413500"/>
            <a:ext cx="2133600" cy="457200"/>
          </a:xfrm>
          <a:prstGeom prst="rect">
            <a:avLst/>
          </a:prstGeom>
          <a:noFill/>
          <a:ln w="9525">
            <a:noFill/>
            <a:miter lim="800000"/>
            <a:headEnd/>
            <a:tailEnd/>
          </a:ln>
          <a:effectLst/>
        </p:spPr>
        <p:txBody>
          <a:bodyPr vert="horz" wrap="square" lIns="91431" tIns="45715" rIns="91431" bIns="45715" numCol="1" anchor="b" anchorCtr="0" compatLnSpc="1">
            <a:prstTxWarp prst="textNoShape">
              <a:avLst/>
            </a:prstTxWarp>
          </a:bodyPr>
          <a:lstStyle>
            <a:lvl1pPr algn="l" eaLnBrk="1" hangingPunct="1">
              <a:defRPr sz="1200">
                <a:solidFill>
                  <a:srgbClr val="000000"/>
                </a:solidFill>
                <a:latin typeface="Tahoma" charset="0"/>
              </a:defRPr>
            </a:lvl1pPr>
          </a:lstStyle>
          <a:p>
            <a:fld id="{CC50C1F9-A34E-1B42-9930-998FDB3EF376}" type="datetime1">
              <a:rPr lang="en-US" altLang="x-none"/>
              <a:pPr/>
              <a:t>8/31/17</a:t>
            </a:fld>
            <a:endParaRPr lang="en-US" altLang="x-none"/>
          </a:p>
        </p:txBody>
      </p:sp>
      <p:sp>
        <p:nvSpPr>
          <p:cNvPr id="230411" name="Rectangle 11"/>
          <p:cNvSpPr>
            <a:spLocks noGrp="1" noChangeArrowheads="1"/>
          </p:cNvSpPr>
          <p:nvPr>
            <p:ph type="ftr" sz="quarter" idx="3"/>
          </p:nvPr>
        </p:nvSpPr>
        <p:spPr bwMode="auto">
          <a:xfrm>
            <a:off x="2825750" y="6413500"/>
            <a:ext cx="3962400" cy="457200"/>
          </a:xfrm>
          <a:prstGeom prst="rect">
            <a:avLst/>
          </a:prstGeom>
          <a:noFill/>
          <a:ln w="9525">
            <a:noFill/>
            <a:miter lim="800000"/>
            <a:headEnd/>
            <a:tailEnd/>
          </a:ln>
          <a:effectLst/>
        </p:spPr>
        <p:txBody>
          <a:bodyPr vert="horz" wrap="square" lIns="91431" tIns="45715" rIns="91431" bIns="45715" numCol="1" anchor="b" anchorCtr="0" compatLnSpc="1">
            <a:prstTxWarp prst="textNoShape">
              <a:avLst/>
            </a:prstTxWarp>
          </a:bodyPr>
          <a:lstStyle>
            <a:lvl1pPr eaLnBrk="1" hangingPunct="1">
              <a:defRPr sz="1200">
                <a:solidFill>
                  <a:srgbClr val="000000"/>
                </a:solidFill>
                <a:latin typeface="Tahoma" pitchFamily="34" charset="0"/>
                <a:ea typeface="+mn-ea"/>
                <a:cs typeface="+mn-cs"/>
              </a:defRPr>
            </a:lvl1pPr>
          </a:lstStyle>
          <a:p>
            <a:pPr>
              <a:defRPr/>
            </a:pPr>
            <a:r>
              <a:rPr lang="en-US"/>
              <a:t>CS433/533: COmputer Networks</a:t>
            </a:r>
          </a:p>
        </p:txBody>
      </p:sp>
      <p:sp>
        <p:nvSpPr>
          <p:cNvPr id="230412" name="Rectangle 12"/>
          <p:cNvSpPr>
            <a:spLocks noGrp="1" noChangeArrowheads="1"/>
          </p:cNvSpPr>
          <p:nvPr>
            <p:ph type="sldNum" sz="quarter" idx="4"/>
          </p:nvPr>
        </p:nvSpPr>
        <p:spPr bwMode="auto">
          <a:xfrm>
            <a:off x="7023100" y="6413500"/>
            <a:ext cx="2133600" cy="457200"/>
          </a:xfrm>
          <a:prstGeom prst="rect">
            <a:avLst/>
          </a:prstGeom>
          <a:noFill/>
          <a:ln w="9525">
            <a:noFill/>
            <a:miter lim="800000"/>
            <a:headEnd/>
            <a:tailEnd/>
          </a:ln>
          <a:effectLst/>
        </p:spPr>
        <p:txBody>
          <a:bodyPr vert="horz" wrap="square" lIns="91431" tIns="45715" rIns="91431" bIns="45715" numCol="1" anchor="b" anchorCtr="0" compatLnSpc="1">
            <a:prstTxWarp prst="textNoShape">
              <a:avLst/>
            </a:prstTxWarp>
          </a:bodyPr>
          <a:lstStyle>
            <a:lvl1pPr algn="r" eaLnBrk="1" hangingPunct="1">
              <a:defRPr sz="1200">
                <a:solidFill>
                  <a:srgbClr val="000000"/>
                </a:solidFill>
                <a:latin typeface="Tahoma" charset="0"/>
              </a:defRPr>
            </a:lvl1pPr>
          </a:lstStyle>
          <a:p>
            <a:fld id="{9CEA93A5-BD84-E248-BD3F-46C23321128B}" type="slidenum">
              <a:rPr lang="en-US" altLang="x-none"/>
              <a:pPr/>
              <a:t>‹#›</a:t>
            </a:fld>
            <a:endParaRPr lang="en-US" altLang="x-none"/>
          </a:p>
        </p:txBody>
      </p:sp>
    </p:spTree>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Lst>
  <p:hf hdr="0" ftr="0" dt="0"/>
  <p:txStyles>
    <p:titleStyle>
      <a:lvl1pPr algn="l" rtl="0" eaLnBrk="0" fontAlgn="base" hangingPunct="0">
        <a:spcBef>
          <a:spcPct val="0"/>
        </a:spcBef>
        <a:spcAft>
          <a:spcPct val="0"/>
        </a:spcAft>
        <a:defRPr sz="4000" u="sng">
          <a:solidFill>
            <a:schemeClr val="accent2"/>
          </a:solidFill>
          <a:latin typeface="+mj-lt"/>
          <a:ea typeface="ＭＳ Ｐゴシック" charset="0"/>
          <a:cs typeface="ＭＳ Ｐゴシック" charset="0"/>
        </a:defRPr>
      </a:lvl1pPr>
      <a:lvl2pPr algn="l" rtl="0" eaLnBrk="0" fontAlgn="base" hangingPunct="0">
        <a:spcBef>
          <a:spcPct val="0"/>
        </a:spcBef>
        <a:spcAft>
          <a:spcPct val="0"/>
        </a:spcAft>
        <a:defRPr sz="4000" u="sng">
          <a:solidFill>
            <a:schemeClr val="accent2"/>
          </a:solidFill>
          <a:latin typeface="Comic Sans MS" pitchFamily="66" charset="0"/>
          <a:ea typeface="ＭＳ Ｐゴシック" charset="0"/>
          <a:cs typeface="ＭＳ Ｐゴシック" charset="0"/>
        </a:defRPr>
      </a:lvl2pPr>
      <a:lvl3pPr algn="l" rtl="0" eaLnBrk="0" fontAlgn="base" hangingPunct="0">
        <a:spcBef>
          <a:spcPct val="0"/>
        </a:spcBef>
        <a:spcAft>
          <a:spcPct val="0"/>
        </a:spcAft>
        <a:defRPr sz="4000" u="sng">
          <a:solidFill>
            <a:schemeClr val="accent2"/>
          </a:solidFill>
          <a:latin typeface="Comic Sans MS" pitchFamily="66" charset="0"/>
          <a:ea typeface="ＭＳ Ｐゴシック" charset="0"/>
          <a:cs typeface="ＭＳ Ｐゴシック" charset="0"/>
        </a:defRPr>
      </a:lvl3pPr>
      <a:lvl4pPr algn="l" rtl="0" eaLnBrk="0" fontAlgn="base" hangingPunct="0">
        <a:spcBef>
          <a:spcPct val="0"/>
        </a:spcBef>
        <a:spcAft>
          <a:spcPct val="0"/>
        </a:spcAft>
        <a:defRPr sz="4000" u="sng">
          <a:solidFill>
            <a:schemeClr val="accent2"/>
          </a:solidFill>
          <a:latin typeface="Comic Sans MS" pitchFamily="66" charset="0"/>
          <a:ea typeface="ＭＳ Ｐゴシック" charset="0"/>
          <a:cs typeface="ＭＳ Ｐゴシック" charset="0"/>
        </a:defRPr>
      </a:lvl4pPr>
      <a:lvl5pPr algn="l" rtl="0" eaLnBrk="0" fontAlgn="base" hangingPunct="0">
        <a:spcBef>
          <a:spcPct val="0"/>
        </a:spcBef>
        <a:spcAft>
          <a:spcPct val="0"/>
        </a:spcAft>
        <a:defRPr sz="4000" u="sng">
          <a:solidFill>
            <a:schemeClr val="accent2"/>
          </a:solidFill>
          <a:latin typeface="Comic Sans MS" pitchFamily="66" charset="0"/>
          <a:ea typeface="ＭＳ Ｐゴシック" charset="0"/>
          <a:cs typeface="ＭＳ Ｐゴシック" charset="0"/>
        </a:defRPr>
      </a:lvl5pPr>
      <a:lvl6pPr marL="457153" algn="l" defTabSz="915894" rtl="0" eaLnBrk="0" fontAlgn="base" hangingPunct="0">
        <a:spcBef>
          <a:spcPct val="0"/>
        </a:spcBef>
        <a:spcAft>
          <a:spcPct val="0"/>
        </a:spcAft>
        <a:defRPr sz="4000" u="sng">
          <a:solidFill>
            <a:schemeClr val="accent2"/>
          </a:solidFill>
          <a:latin typeface="Comic Sans MS" pitchFamily="66" charset="0"/>
        </a:defRPr>
      </a:lvl6pPr>
      <a:lvl7pPr marL="914306" algn="l" defTabSz="915894" rtl="0" eaLnBrk="0" fontAlgn="base" hangingPunct="0">
        <a:spcBef>
          <a:spcPct val="0"/>
        </a:spcBef>
        <a:spcAft>
          <a:spcPct val="0"/>
        </a:spcAft>
        <a:defRPr sz="4000" u="sng">
          <a:solidFill>
            <a:schemeClr val="accent2"/>
          </a:solidFill>
          <a:latin typeface="Comic Sans MS" pitchFamily="66" charset="0"/>
        </a:defRPr>
      </a:lvl7pPr>
      <a:lvl8pPr marL="1371459" algn="l" defTabSz="915894" rtl="0" eaLnBrk="0" fontAlgn="base" hangingPunct="0">
        <a:spcBef>
          <a:spcPct val="0"/>
        </a:spcBef>
        <a:spcAft>
          <a:spcPct val="0"/>
        </a:spcAft>
        <a:defRPr sz="4000" u="sng">
          <a:solidFill>
            <a:schemeClr val="accent2"/>
          </a:solidFill>
          <a:latin typeface="Comic Sans MS" pitchFamily="66" charset="0"/>
        </a:defRPr>
      </a:lvl8pPr>
      <a:lvl9pPr marL="1828613" algn="l" defTabSz="915894" rtl="0" eaLnBrk="0" fontAlgn="base" hangingPunct="0">
        <a:spcBef>
          <a:spcPct val="0"/>
        </a:spcBef>
        <a:spcAft>
          <a:spcPct val="0"/>
        </a:spcAft>
        <a:defRPr sz="4000" u="sng">
          <a:solidFill>
            <a:schemeClr val="accent2"/>
          </a:solidFill>
          <a:latin typeface="Comic Sans MS" pitchFamily="66" charset="0"/>
        </a:defRPr>
      </a:lvl9pPr>
    </p:titleStyle>
    <p:bodyStyle>
      <a:lvl1pPr marL="341313" indent="-341313" algn="l" rtl="0" eaLnBrk="0" fontAlgn="base" hangingPunct="0">
        <a:spcBef>
          <a:spcPct val="20000"/>
        </a:spcBef>
        <a:spcAft>
          <a:spcPct val="0"/>
        </a:spcAft>
        <a:buClr>
          <a:schemeClr val="accent2"/>
        </a:buClr>
        <a:buSzPct val="85000"/>
        <a:buFont typeface="ZapfDingbats" charset="0"/>
        <a:buChar char="r"/>
        <a:defRPr sz="2800">
          <a:solidFill>
            <a:schemeClr val="tx1"/>
          </a:solidFill>
          <a:latin typeface="+mn-lt"/>
          <a:ea typeface="ＭＳ Ｐゴシック" charset="0"/>
          <a:cs typeface="ＭＳ Ｐゴシック" charset="0"/>
        </a:defRPr>
      </a:lvl1pPr>
      <a:lvl2pPr marL="742950" indent="-285750" algn="l" rtl="0" eaLnBrk="0" fontAlgn="base" hangingPunct="0">
        <a:spcBef>
          <a:spcPct val="20000"/>
        </a:spcBef>
        <a:spcAft>
          <a:spcPct val="0"/>
        </a:spcAft>
        <a:buClr>
          <a:schemeClr val="accent2"/>
        </a:buClr>
        <a:buSzPct val="75000"/>
        <a:buFont typeface="ZapfDingbats" charset="0"/>
        <a:buChar char="m"/>
        <a:defRPr sz="2400">
          <a:solidFill>
            <a:schemeClr val="tx1"/>
          </a:solidFill>
          <a:latin typeface="+mn-lt"/>
          <a:ea typeface="ＭＳ Ｐゴシック" charset="0"/>
        </a:defRPr>
      </a:lvl2pPr>
      <a:lvl3pPr marL="1143000" indent="-227013" algn="l" rtl="0" eaLnBrk="0" fontAlgn="base" hangingPunct="0">
        <a:spcBef>
          <a:spcPct val="20000"/>
        </a:spcBef>
        <a:spcAft>
          <a:spcPct val="0"/>
        </a:spcAft>
        <a:buChar char="•"/>
        <a:defRPr sz="2000">
          <a:solidFill>
            <a:schemeClr val="tx1"/>
          </a:solidFill>
          <a:latin typeface="+mn-lt"/>
          <a:ea typeface="ＭＳ Ｐゴシック" charset="0"/>
        </a:defRPr>
      </a:lvl3pPr>
      <a:lvl4pPr marL="1601788" indent="-228600" algn="l" rtl="0" eaLnBrk="0" fontAlgn="base" hangingPunct="0">
        <a:spcBef>
          <a:spcPct val="20000"/>
        </a:spcBef>
        <a:spcAft>
          <a:spcPct val="0"/>
        </a:spcAft>
        <a:buChar char="–"/>
        <a:defRPr sz="2000">
          <a:solidFill>
            <a:schemeClr val="tx1"/>
          </a:solidFill>
          <a:latin typeface="Times New Roman" pitchFamily="18" charset="0"/>
          <a:ea typeface="ＭＳ Ｐゴシック" charset="0"/>
        </a:defRPr>
      </a:lvl4pPr>
      <a:lvl5pPr marL="2058988" indent="-227013" algn="l" rtl="0" eaLnBrk="0" fontAlgn="base" hangingPunct="0">
        <a:spcBef>
          <a:spcPct val="20000"/>
        </a:spcBef>
        <a:spcAft>
          <a:spcPct val="0"/>
        </a:spcAft>
        <a:buChar char="»"/>
        <a:defRPr sz="2000">
          <a:solidFill>
            <a:schemeClr val="tx1"/>
          </a:solidFill>
          <a:latin typeface="Times New Roman" pitchFamily="18" charset="0"/>
          <a:ea typeface="ＭＳ Ｐゴシック" charset="0"/>
        </a:defRPr>
      </a:lvl5pPr>
      <a:lvl6pPr marL="2517518" indent="-228576" algn="l" defTabSz="915894" rtl="0" eaLnBrk="0" fontAlgn="base" hangingPunct="0">
        <a:spcBef>
          <a:spcPct val="20000"/>
        </a:spcBef>
        <a:spcAft>
          <a:spcPct val="0"/>
        </a:spcAft>
        <a:buChar char="»"/>
        <a:defRPr sz="2000">
          <a:solidFill>
            <a:schemeClr val="tx1"/>
          </a:solidFill>
          <a:latin typeface="Times New Roman" pitchFamily="18" charset="0"/>
        </a:defRPr>
      </a:lvl6pPr>
      <a:lvl7pPr marL="2974670" indent="-228576" algn="l" defTabSz="915894" rtl="0" eaLnBrk="0" fontAlgn="base" hangingPunct="0">
        <a:spcBef>
          <a:spcPct val="20000"/>
        </a:spcBef>
        <a:spcAft>
          <a:spcPct val="0"/>
        </a:spcAft>
        <a:buChar char="»"/>
        <a:defRPr sz="2000">
          <a:solidFill>
            <a:schemeClr val="tx1"/>
          </a:solidFill>
          <a:latin typeface="Times New Roman" pitchFamily="18" charset="0"/>
        </a:defRPr>
      </a:lvl7pPr>
      <a:lvl8pPr marL="3431824" indent="-228576" algn="l" defTabSz="915894" rtl="0" eaLnBrk="0" fontAlgn="base" hangingPunct="0">
        <a:spcBef>
          <a:spcPct val="20000"/>
        </a:spcBef>
        <a:spcAft>
          <a:spcPct val="0"/>
        </a:spcAft>
        <a:buChar char="»"/>
        <a:defRPr sz="2000">
          <a:solidFill>
            <a:schemeClr val="tx1"/>
          </a:solidFill>
          <a:latin typeface="Times New Roman" pitchFamily="18" charset="0"/>
        </a:defRPr>
      </a:lvl8pPr>
      <a:lvl9pPr marL="3888977" indent="-228576" algn="l" defTabSz="915894" rtl="0" eaLnBrk="0" fontAlgn="base" hangingPunct="0">
        <a:spcBef>
          <a:spcPct val="20000"/>
        </a:spcBef>
        <a:spcAft>
          <a:spcPct val="0"/>
        </a:spcAft>
        <a:buChar char="»"/>
        <a:defRPr sz="2000">
          <a:solidFill>
            <a:schemeClr val="tx1"/>
          </a:solidFill>
          <a:latin typeface="Times New Roman" pitchFamily="18" charset="0"/>
        </a:defRPr>
      </a:lvl9pPr>
    </p:bodyStyle>
    <p:otherStyle>
      <a:defPPr>
        <a:defRPr lang="en-US"/>
      </a:defPPr>
      <a:lvl1pPr marL="0" algn="l" defTabSz="914306" rtl="0" eaLnBrk="1" latinLnBrk="0" hangingPunct="1">
        <a:defRPr sz="1800" kern="1200">
          <a:solidFill>
            <a:schemeClr val="tx1"/>
          </a:solidFill>
          <a:latin typeface="+mn-lt"/>
          <a:ea typeface="+mn-ea"/>
          <a:cs typeface="+mn-cs"/>
        </a:defRPr>
      </a:lvl1pPr>
      <a:lvl2pPr marL="457153" algn="l" defTabSz="914306" rtl="0" eaLnBrk="1" latinLnBrk="0" hangingPunct="1">
        <a:defRPr sz="1800" kern="1200">
          <a:solidFill>
            <a:schemeClr val="tx1"/>
          </a:solidFill>
          <a:latin typeface="+mn-lt"/>
          <a:ea typeface="+mn-ea"/>
          <a:cs typeface="+mn-cs"/>
        </a:defRPr>
      </a:lvl2pPr>
      <a:lvl3pPr marL="914306" algn="l" defTabSz="914306" rtl="0" eaLnBrk="1" latinLnBrk="0" hangingPunct="1">
        <a:defRPr sz="1800" kern="1200">
          <a:solidFill>
            <a:schemeClr val="tx1"/>
          </a:solidFill>
          <a:latin typeface="+mn-lt"/>
          <a:ea typeface="+mn-ea"/>
          <a:cs typeface="+mn-cs"/>
        </a:defRPr>
      </a:lvl3pPr>
      <a:lvl4pPr marL="1371459" algn="l" defTabSz="914306" rtl="0" eaLnBrk="1" latinLnBrk="0" hangingPunct="1">
        <a:defRPr sz="1800" kern="1200">
          <a:solidFill>
            <a:schemeClr val="tx1"/>
          </a:solidFill>
          <a:latin typeface="+mn-lt"/>
          <a:ea typeface="+mn-ea"/>
          <a:cs typeface="+mn-cs"/>
        </a:defRPr>
      </a:lvl4pPr>
      <a:lvl5pPr marL="1828613" algn="l" defTabSz="914306" rtl="0" eaLnBrk="1" latinLnBrk="0" hangingPunct="1">
        <a:defRPr sz="1800" kern="1200">
          <a:solidFill>
            <a:schemeClr val="tx1"/>
          </a:solidFill>
          <a:latin typeface="+mn-lt"/>
          <a:ea typeface="+mn-ea"/>
          <a:cs typeface="+mn-cs"/>
        </a:defRPr>
      </a:lvl5pPr>
      <a:lvl6pPr marL="2285766" algn="l" defTabSz="914306" rtl="0" eaLnBrk="1" latinLnBrk="0" hangingPunct="1">
        <a:defRPr sz="1800" kern="1200">
          <a:solidFill>
            <a:schemeClr val="tx1"/>
          </a:solidFill>
          <a:latin typeface="+mn-lt"/>
          <a:ea typeface="+mn-ea"/>
          <a:cs typeface="+mn-cs"/>
        </a:defRPr>
      </a:lvl6pPr>
      <a:lvl7pPr marL="2742919" algn="l" defTabSz="914306" rtl="0" eaLnBrk="1" latinLnBrk="0" hangingPunct="1">
        <a:defRPr sz="1800" kern="1200">
          <a:solidFill>
            <a:schemeClr val="tx1"/>
          </a:solidFill>
          <a:latin typeface="+mn-lt"/>
          <a:ea typeface="+mn-ea"/>
          <a:cs typeface="+mn-cs"/>
        </a:defRPr>
      </a:lvl7pPr>
      <a:lvl8pPr marL="3200072" algn="l" defTabSz="914306" rtl="0" eaLnBrk="1" latinLnBrk="0" hangingPunct="1">
        <a:defRPr sz="1800" kern="1200">
          <a:solidFill>
            <a:schemeClr val="tx1"/>
          </a:solidFill>
          <a:latin typeface="+mn-lt"/>
          <a:ea typeface="+mn-ea"/>
          <a:cs typeface="+mn-cs"/>
        </a:defRPr>
      </a:lvl8pPr>
      <a:lvl9pPr marL="3657226" algn="l" defTabSz="914306"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1.xml"/><Relationship Id="rId4" Type="http://schemas.openxmlformats.org/officeDocument/2006/relationships/image" Target="../media/image3.png"/><Relationship Id="rId5" Type="http://schemas.openxmlformats.org/officeDocument/2006/relationships/oleObject" Target="../embeddings/oleObject1.bin"/><Relationship Id="rId6" Type="http://schemas.openxmlformats.org/officeDocument/2006/relationships/image" Target="../media/image2.wmf"/><Relationship Id="rId7" Type="http://schemas.openxmlformats.org/officeDocument/2006/relationships/oleObject" Target="../embeddings/oleObject2.bin"/><Relationship Id="rId8" Type="http://schemas.openxmlformats.org/officeDocument/2006/relationships/oleObject" Target="../embeddings/oleObject3.bin"/><Relationship Id="rId9" Type="http://schemas.openxmlformats.org/officeDocument/2006/relationships/oleObject" Target="../embeddings/oleObject4.bin"/><Relationship Id="rId10" Type="http://schemas.openxmlformats.org/officeDocument/2006/relationships/oleObject" Target="../embeddings/oleObject5.bin"/><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2.xml"/><Relationship Id="rId4" Type="http://schemas.openxmlformats.org/officeDocument/2006/relationships/oleObject" Target="../embeddings/oleObject6.bin"/><Relationship Id="rId5" Type="http://schemas.openxmlformats.org/officeDocument/2006/relationships/image" Target="../media/image2.wmf"/><Relationship Id="rId6" Type="http://schemas.openxmlformats.org/officeDocument/2006/relationships/oleObject" Target="../embeddings/oleObject7.bin"/><Relationship Id="rId1" Type="http://schemas.openxmlformats.org/officeDocument/2006/relationships/vmlDrawing" Target="../drawings/vmlDrawing2.vml"/><Relationship Id="rId2"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4.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4.xml"/><Relationship Id="rId4" Type="http://schemas.openxmlformats.org/officeDocument/2006/relationships/oleObject" Target="../embeddings/oleObject8.bin"/><Relationship Id="rId5" Type="http://schemas.openxmlformats.org/officeDocument/2006/relationships/image" Target="../media/image2.wmf"/><Relationship Id="rId6" Type="http://schemas.openxmlformats.org/officeDocument/2006/relationships/oleObject" Target="../embeddings/oleObject9.bin"/><Relationship Id="rId1" Type="http://schemas.openxmlformats.org/officeDocument/2006/relationships/vmlDrawing" Target="../drawings/vmlDrawing3.vml"/><Relationship Id="rId2"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 Id="rId3" Type="http://schemas.openxmlformats.org/officeDocument/2006/relationships/image" Target="../media/image6.png"/></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tiff"/><Relationship Id="rId1" Type="http://schemas.openxmlformats.org/officeDocument/2006/relationships/slideLayout" Target="../slideLayouts/slideLayout12.xml"/><Relationship Id="rId2" Type="http://schemas.openxmlformats.org/officeDocument/2006/relationships/notesSlide" Target="../notesSlides/notesSlide1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s>
</file>

<file path=ppt/slides/_rels/slide27.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tiff"/><Relationship Id="rId1" Type="http://schemas.openxmlformats.org/officeDocument/2006/relationships/slideLayout" Target="../slideLayouts/slideLayout6.xml"/><Relationship Id="rId2" Type="http://schemas.openxmlformats.org/officeDocument/2006/relationships/notesSlide" Target="../notesSlides/notesSlide25.xml"/></Relationships>
</file>

<file path=ppt/slides/_rels/slide28.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1" Type="http://schemas.openxmlformats.org/officeDocument/2006/relationships/slideLayout" Target="../slideLayouts/slideLayout6.xml"/><Relationship Id="rId2" Type="http://schemas.openxmlformats.org/officeDocument/2006/relationships/notesSlide" Target="../notesSlides/notesSlide2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1" Type="http://schemas.openxmlformats.org/officeDocument/2006/relationships/image" Target="../media/image20.emf"/><Relationship Id="rId12" Type="http://schemas.openxmlformats.org/officeDocument/2006/relationships/image" Target="../media/image21.emf"/><Relationship Id="rId13" Type="http://schemas.openxmlformats.org/officeDocument/2006/relationships/image" Target="../media/image22.emf"/><Relationship Id="rId14" Type="http://schemas.openxmlformats.org/officeDocument/2006/relationships/image" Target="../media/image23.emf"/><Relationship Id="rId15" Type="http://schemas.openxmlformats.org/officeDocument/2006/relationships/image" Target="../media/image24.png"/><Relationship Id="rId1" Type="http://schemas.openxmlformats.org/officeDocument/2006/relationships/vmlDrawing" Target="../drawings/vmlDrawing4.vml"/><Relationship Id="rId2" Type="http://schemas.openxmlformats.org/officeDocument/2006/relationships/slideLayout" Target="../slideLayouts/slideLayout2.xml"/><Relationship Id="rId3" Type="http://schemas.openxmlformats.org/officeDocument/2006/relationships/notesSlide" Target="../notesSlides/notesSlide28.xml"/><Relationship Id="rId4" Type="http://schemas.openxmlformats.org/officeDocument/2006/relationships/oleObject" Target="../embeddings/oleObject10.bin"/><Relationship Id="rId5" Type="http://schemas.openxmlformats.org/officeDocument/2006/relationships/image" Target="../media/image15.png"/><Relationship Id="rId6" Type="http://schemas.openxmlformats.org/officeDocument/2006/relationships/oleObject" Target="../embeddings/oleObject11.bin"/><Relationship Id="rId7" Type="http://schemas.openxmlformats.org/officeDocument/2006/relationships/image" Target="../media/image16.png"/><Relationship Id="rId8" Type="http://schemas.openxmlformats.org/officeDocument/2006/relationships/image" Target="../media/image17.emf"/><Relationship Id="rId9" Type="http://schemas.openxmlformats.org/officeDocument/2006/relationships/image" Target="../media/image18.wmf"/><Relationship Id="rId10" Type="http://schemas.openxmlformats.org/officeDocument/2006/relationships/image" Target="../media/image19.em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25.png"/></Relationships>
</file>

<file path=ppt/slides/_rels/slide32.xml.rels><?xml version="1.0" encoding="UTF-8" standalone="yes"?>
<Relationships xmlns="http://schemas.openxmlformats.org/package/2006/relationships"><Relationship Id="rId3" Type="http://schemas.openxmlformats.org/officeDocument/2006/relationships/image" Target="../media/image26.jpeg"/><Relationship Id="rId4" Type="http://schemas.openxmlformats.org/officeDocument/2006/relationships/image" Target="../media/image27.jpeg"/><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28.png"/></Relationships>
</file>

<file path=ppt/slides/_rels/slide34.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0.png"/><Relationship Id="rId5" Type="http://schemas.openxmlformats.org/officeDocument/2006/relationships/image" Target="../media/image31.png"/><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5.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33.png"/><Relationship Id="rId5" Type="http://schemas.openxmlformats.org/officeDocument/2006/relationships/image" Target="../media/image34.png"/><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6.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36.png"/><Relationship Id="rId5" Type="http://schemas.openxmlformats.org/officeDocument/2006/relationships/image" Target="../media/image37.png"/><Relationship Id="rId6" Type="http://schemas.openxmlformats.org/officeDocument/2006/relationships/image" Target="../media/image38.png"/><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7.xml.rels><?xml version="1.0" encoding="UTF-8" standalone="yes"?>
<Relationships xmlns="http://schemas.openxmlformats.org/package/2006/relationships"><Relationship Id="rId3" Type="http://schemas.openxmlformats.org/officeDocument/2006/relationships/image" Target="../media/image39.png"/><Relationship Id="rId4" Type="http://schemas.openxmlformats.org/officeDocument/2006/relationships/image" Target="../media/image40.png"/><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8.xml.rels><?xml version="1.0" encoding="UTF-8" standalone="yes"?>
<Relationships xmlns="http://schemas.openxmlformats.org/package/2006/relationships"><Relationship Id="rId3" Type="http://schemas.openxmlformats.org/officeDocument/2006/relationships/image" Target="../media/image41.png"/><Relationship Id="rId4" Type="http://schemas.openxmlformats.org/officeDocument/2006/relationships/image" Target="../media/image42.png"/><Relationship Id="rId5" Type="http://schemas.openxmlformats.org/officeDocument/2006/relationships/image" Target="../media/image43.png"/><Relationship Id="rId6" Type="http://schemas.openxmlformats.org/officeDocument/2006/relationships/image" Target="../media/image44.png"/><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6.png"/></Relationships>
</file>

<file path=ppt/slides/_rels/slide41.xml.rels><?xml version="1.0" encoding="UTF-8" standalone="yes"?>
<Relationships xmlns="http://schemas.openxmlformats.org/package/2006/relationships"><Relationship Id="rId3" Type="http://schemas.openxmlformats.org/officeDocument/2006/relationships/image" Target="../media/image47.wmf"/><Relationship Id="rId4" Type="http://schemas.openxmlformats.org/officeDocument/2006/relationships/image" Target="../media/image48.wmf"/><Relationship Id="rId5" Type="http://schemas.openxmlformats.org/officeDocument/2006/relationships/image" Target="../media/image49.emf"/><Relationship Id="rId6" Type="http://schemas.openxmlformats.org/officeDocument/2006/relationships/image" Target="../media/image50.wmf"/><Relationship Id="rId7" Type="http://schemas.openxmlformats.org/officeDocument/2006/relationships/image" Target="../media/image51.emf"/><Relationship Id="rId8" Type="http://schemas.openxmlformats.org/officeDocument/2006/relationships/image" Target="../media/image52.wmf"/><Relationship Id="rId9" Type="http://schemas.openxmlformats.org/officeDocument/2006/relationships/image" Target="../media/image53.emf"/><Relationship Id="rId10" Type="http://schemas.openxmlformats.org/officeDocument/2006/relationships/image" Target="../media/image54.png"/><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55.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56.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57.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24.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58.png"/></Relationships>
</file>

<file path=ppt/slides/_rels/slide48.xml.rels><?xml version="1.0" encoding="UTF-8" standalone="yes"?>
<Relationships xmlns="http://schemas.openxmlformats.org/package/2006/relationships"><Relationship Id="rId11" Type="http://schemas.openxmlformats.org/officeDocument/2006/relationships/image" Target="../media/image20.emf"/><Relationship Id="rId12" Type="http://schemas.openxmlformats.org/officeDocument/2006/relationships/image" Target="../media/image21.emf"/><Relationship Id="rId13" Type="http://schemas.openxmlformats.org/officeDocument/2006/relationships/image" Target="../media/image22.emf"/><Relationship Id="rId14" Type="http://schemas.openxmlformats.org/officeDocument/2006/relationships/image" Target="../media/image23.emf"/><Relationship Id="rId15" Type="http://schemas.openxmlformats.org/officeDocument/2006/relationships/image" Target="../media/image24.png"/><Relationship Id="rId1" Type="http://schemas.openxmlformats.org/officeDocument/2006/relationships/vmlDrawing" Target="../drawings/vmlDrawing5.vml"/><Relationship Id="rId2" Type="http://schemas.openxmlformats.org/officeDocument/2006/relationships/slideLayout" Target="../slideLayouts/slideLayout2.xml"/><Relationship Id="rId3" Type="http://schemas.openxmlformats.org/officeDocument/2006/relationships/notesSlide" Target="../notesSlides/notesSlide43.xml"/><Relationship Id="rId4" Type="http://schemas.openxmlformats.org/officeDocument/2006/relationships/oleObject" Target="../embeddings/oleObject12.bin"/><Relationship Id="rId5" Type="http://schemas.openxmlformats.org/officeDocument/2006/relationships/image" Target="../media/image15.png"/><Relationship Id="rId6" Type="http://schemas.openxmlformats.org/officeDocument/2006/relationships/oleObject" Target="../embeddings/oleObject13.bin"/><Relationship Id="rId7" Type="http://schemas.openxmlformats.org/officeDocument/2006/relationships/image" Target="../media/image16.png"/><Relationship Id="rId8" Type="http://schemas.openxmlformats.org/officeDocument/2006/relationships/image" Target="../media/image17.emf"/><Relationship Id="rId9" Type="http://schemas.openxmlformats.org/officeDocument/2006/relationships/image" Target="../media/image18.wmf"/><Relationship Id="rId10" Type="http://schemas.openxmlformats.org/officeDocument/2006/relationships/image" Target="../media/image19.emf"/></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hyperlink" Target="http://www.tsinghua.edu.cn"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59.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60.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8.xml"/><Relationship Id="rId3" Type="http://schemas.openxmlformats.org/officeDocument/2006/relationships/image" Target="../media/image61.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49.xml"/><Relationship Id="rId4" Type="http://schemas.openxmlformats.org/officeDocument/2006/relationships/oleObject" Target="../embeddings/oleObject14.bin"/><Relationship Id="rId5" Type="http://schemas.openxmlformats.org/officeDocument/2006/relationships/image" Target="../media/image62.png"/><Relationship Id="rId1" Type="http://schemas.openxmlformats.org/officeDocument/2006/relationships/vmlDrawing" Target="../drawings/vmlDrawing6.vml"/><Relationship Id="rId2"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0.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63.png"/></Relationships>
</file>

<file path=ppt/slides/_rels/slide58.xml.rels><?xml version="1.0" encoding="UTF-8" standalone="yes"?>
<Relationships xmlns="http://schemas.openxmlformats.org/package/2006/relationships"><Relationship Id="rId3" Type="http://schemas.openxmlformats.org/officeDocument/2006/relationships/image" Target="../media/image64.png"/><Relationship Id="rId4" Type="http://schemas.openxmlformats.org/officeDocument/2006/relationships/image" Target="../media/image65.jpeg"/><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66.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67.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66.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7.xml"/><Relationship Id="rId3" Type="http://schemas.openxmlformats.org/officeDocument/2006/relationships/image" Target="../media/image68.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69.png"/></Relationships>
</file>

<file path=ppt/slides/_rels/slide65.xml.rels><?xml version="1.0" encoding="UTF-8" standalone="yes"?>
<Relationships xmlns="http://schemas.openxmlformats.org/package/2006/relationships"><Relationship Id="rId3" Type="http://schemas.openxmlformats.org/officeDocument/2006/relationships/image" Target="../media/image70.png"/><Relationship Id="rId4" Type="http://schemas.openxmlformats.org/officeDocument/2006/relationships/image" Target="../media/image71.png"/><Relationship Id="rId5" Type="http://schemas.openxmlformats.org/officeDocument/2006/relationships/image" Target="../media/image72.png"/><Relationship Id="rId6" Type="http://schemas.openxmlformats.org/officeDocument/2006/relationships/image" Target="../media/image69.png"/><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69.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image" Target="../media/image69.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image" Target="../media/image66.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 Id="rId3" Type="http://schemas.openxmlformats.org/officeDocument/2006/relationships/image" Target="../media/image73.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 Id="rId3" Type="http://schemas.openxmlformats.org/officeDocument/2006/relationships/image" Target="../media/image74.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 Id="rId3" Type="http://schemas.openxmlformats.org/officeDocument/2006/relationships/image" Target="../media/image7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4"/>
          <p:cNvSpPr>
            <a:spLocks noGrp="1" noChangeArrowheads="1"/>
          </p:cNvSpPr>
          <p:nvPr>
            <p:ph type="ctrTitle"/>
          </p:nvPr>
        </p:nvSpPr>
        <p:spPr/>
        <p:txBody>
          <a:bodyPr/>
          <a:lstStyle/>
          <a:p>
            <a:pPr algn="ctr"/>
            <a:r>
              <a:rPr lang="en-US" altLang="x-none" sz="3600">
                <a:ea typeface="ＭＳ Ｐゴシック" charset="-128"/>
              </a:rPr>
              <a:t>CS433/533: Computer Networks</a:t>
            </a:r>
            <a:endParaRPr lang="en-US" altLang="x-none" sz="2400">
              <a:ea typeface="ＭＳ Ｐゴシック" charset="-128"/>
            </a:endParaRPr>
          </a:p>
        </p:txBody>
      </p:sp>
      <p:sp>
        <p:nvSpPr>
          <p:cNvPr id="29698" name="Rectangle 5"/>
          <p:cNvSpPr>
            <a:spLocks noGrp="1" noChangeArrowheads="1"/>
          </p:cNvSpPr>
          <p:nvPr>
            <p:ph type="subTitle" idx="1"/>
          </p:nvPr>
        </p:nvSpPr>
        <p:spPr>
          <a:xfrm>
            <a:off x="1373188" y="3894138"/>
            <a:ext cx="6410325" cy="2436812"/>
          </a:xfrm>
        </p:spPr>
        <p:txBody>
          <a:bodyPr/>
          <a:lstStyle/>
          <a:p>
            <a:r>
              <a:rPr lang="en-US" altLang="x-none" dirty="0">
                <a:ea typeface="ＭＳ Ｐゴシック" charset="-128"/>
              </a:rPr>
              <a:t>Y. Richard Yang</a:t>
            </a:r>
          </a:p>
          <a:p>
            <a:endParaRPr lang="en-US" altLang="x-none" sz="2400" dirty="0">
              <a:ea typeface="ＭＳ Ｐゴシック" charset="-128"/>
            </a:endParaRPr>
          </a:p>
          <a:p>
            <a:r>
              <a:rPr lang="en-US" altLang="x-none" sz="2400" dirty="0">
                <a:ea typeface="ＭＳ Ｐゴシック" charset="-128"/>
              </a:rPr>
              <a:t>http://</a:t>
            </a:r>
            <a:r>
              <a:rPr lang="en-US" altLang="x-none" sz="2400" dirty="0" err="1">
                <a:ea typeface="ＭＳ Ｐゴシック" charset="-128"/>
              </a:rPr>
              <a:t>zoo.cs.yale.edu</a:t>
            </a:r>
            <a:r>
              <a:rPr lang="en-US" altLang="x-none" sz="2400" dirty="0">
                <a:ea typeface="ＭＳ Ｐゴシック" charset="-128"/>
              </a:rPr>
              <a:t>/classes/cs433/</a:t>
            </a:r>
            <a:br>
              <a:rPr lang="en-US" altLang="x-none" sz="2400" dirty="0">
                <a:ea typeface="ＭＳ Ｐゴシック" charset="-128"/>
              </a:rPr>
            </a:br>
            <a:endParaRPr lang="en-US" altLang="x-none" sz="3600" dirty="0">
              <a:ea typeface="ＭＳ Ｐゴシック" charset="-128"/>
            </a:endParaRPr>
          </a:p>
          <a:p>
            <a:r>
              <a:rPr lang="en-US" altLang="x-none" sz="2000" dirty="0" smtClean="0">
                <a:ea typeface="ＭＳ Ｐゴシック" charset="-128"/>
              </a:rPr>
              <a:t>8/31/2017</a:t>
            </a:r>
            <a:endParaRPr lang="en-US" altLang="x-none" sz="2000" dirty="0">
              <a:ea typeface="ＭＳ Ｐゴシック" charset="-128"/>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CA46E895-73E7-CD46-8EA3-7F199AB3F657}" type="slidenum">
              <a:rPr lang="en-US" altLang="x-none" sz="1200">
                <a:latin typeface="Tahoma" charset="0"/>
              </a:rPr>
              <a:pPr/>
              <a:t>10</a:t>
            </a:fld>
            <a:endParaRPr lang="en-US" altLang="x-none" sz="1200">
              <a:latin typeface="Tahoma" charset="0"/>
            </a:endParaRPr>
          </a:p>
        </p:txBody>
      </p:sp>
      <p:sp>
        <p:nvSpPr>
          <p:cNvPr id="46082" name="Rectangle 2"/>
          <p:cNvSpPr>
            <a:spLocks noGrp="1" noChangeArrowheads="1"/>
          </p:cNvSpPr>
          <p:nvPr>
            <p:ph type="title"/>
          </p:nvPr>
        </p:nvSpPr>
        <p:spPr/>
        <p:txBody>
          <a:bodyPr/>
          <a:lstStyle/>
          <a:p>
            <a:r>
              <a:rPr lang="en-US" altLang="x-none">
                <a:ea typeface="ＭＳ Ｐゴシック" charset="-128"/>
              </a:rPr>
              <a:t>Outline</a:t>
            </a:r>
          </a:p>
        </p:txBody>
      </p:sp>
      <p:sp>
        <p:nvSpPr>
          <p:cNvPr id="46083" name="Rectangle 3"/>
          <p:cNvSpPr>
            <a:spLocks noGrp="1" noChangeArrowheads="1"/>
          </p:cNvSpPr>
          <p:nvPr>
            <p:ph type="body" idx="1"/>
          </p:nvPr>
        </p:nvSpPr>
        <p:spPr/>
        <p:txBody>
          <a:bodyPr/>
          <a:lstStyle/>
          <a:p>
            <a:r>
              <a:rPr lang="en-US" altLang="x-none">
                <a:ea typeface="ＭＳ Ｐゴシック" charset="-128"/>
              </a:rPr>
              <a:t>Administrative trivia</a:t>
            </a:r>
            <a:r>
              <a:rPr lang="ja-JP" altLang="en-US">
                <a:ea typeface="ＭＳ Ｐゴシック" charset="-128"/>
              </a:rPr>
              <a:t>’</a:t>
            </a:r>
            <a:r>
              <a:rPr lang="en-US" altLang="ja-JP">
                <a:ea typeface="ＭＳ Ｐゴシック" charset="-128"/>
              </a:rPr>
              <a:t>s</a:t>
            </a:r>
          </a:p>
          <a:p>
            <a:pPr>
              <a:buClr>
                <a:schemeClr val="accent1"/>
              </a:buClr>
              <a:buFont typeface="Wingdings" charset="2"/>
              <a:buChar char="Ø"/>
            </a:pPr>
            <a:r>
              <a:rPr lang="en-US" altLang="x-none" i="1">
                <a:solidFill>
                  <a:schemeClr val="accent1"/>
                </a:solidFill>
                <a:ea typeface="ＭＳ Ｐゴシック" charset="-128"/>
              </a:rPr>
              <a:t>What is a network protocol? </a:t>
            </a: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32AF37D2-A13C-4242-83C0-F4BE351C2F20}" type="slidenum">
              <a:rPr lang="en-US" altLang="x-none" sz="1200">
                <a:latin typeface="Tahoma" charset="0"/>
              </a:rPr>
              <a:pPr/>
              <a:t>11</a:t>
            </a:fld>
            <a:endParaRPr lang="en-US" altLang="x-none" sz="1200">
              <a:latin typeface="Tahoma" charset="0"/>
            </a:endParaRPr>
          </a:p>
        </p:txBody>
      </p:sp>
      <p:sp>
        <p:nvSpPr>
          <p:cNvPr id="48130" name="Rectangle 2"/>
          <p:cNvSpPr>
            <a:spLocks noGrp="1" noChangeArrowheads="1"/>
          </p:cNvSpPr>
          <p:nvPr>
            <p:ph type="title"/>
          </p:nvPr>
        </p:nvSpPr>
        <p:spPr/>
        <p:txBody>
          <a:bodyPr/>
          <a:lstStyle/>
          <a:p>
            <a:r>
              <a:rPr lang="en-US" altLang="x-none">
                <a:ea typeface="ＭＳ Ｐゴシック" charset="-128"/>
              </a:rPr>
              <a:t>What is a Network Protocol?</a:t>
            </a:r>
          </a:p>
        </p:txBody>
      </p:sp>
      <p:sp>
        <p:nvSpPr>
          <p:cNvPr id="48131" name="Rectangle 3"/>
          <p:cNvSpPr>
            <a:spLocks noGrp="1" noChangeArrowheads="1"/>
          </p:cNvSpPr>
          <p:nvPr>
            <p:ph type="body" idx="1"/>
          </p:nvPr>
        </p:nvSpPr>
        <p:spPr/>
        <p:txBody>
          <a:bodyPr/>
          <a:lstStyle/>
          <a:p>
            <a:r>
              <a:rPr lang="en-US" altLang="x-none">
                <a:ea typeface="ＭＳ Ｐゴシック" charset="-128"/>
              </a:rPr>
              <a:t>A </a:t>
            </a:r>
            <a:r>
              <a:rPr lang="en-US" altLang="x-none" b="1">
                <a:solidFill>
                  <a:schemeClr val="accent2"/>
                </a:solidFill>
                <a:ea typeface="ＭＳ Ｐゴシック" charset="-128"/>
              </a:rPr>
              <a:t>network protocol</a:t>
            </a:r>
            <a:r>
              <a:rPr lang="en-US" altLang="x-none">
                <a:ea typeface="ＭＳ Ｐゴシック" charset="-128"/>
              </a:rPr>
              <a:t> defines the </a:t>
            </a:r>
            <a:r>
              <a:rPr lang="en-US" altLang="x-none">
                <a:solidFill>
                  <a:srgbClr val="FF0000"/>
                </a:solidFill>
                <a:ea typeface="ＭＳ Ｐゴシック" charset="-128"/>
              </a:rPr>
              <a:t>format</a:t>
            </a:r>
            <a:r>
              <a:rPr lang="en-US" altLang="x-none">
                <a:ea typeface="ＭＳ Ｐゴシック" charset="-128"/>
              </a:rPr>
              <a:t> and the </a:t>
            </a:r>
            <a:r>
              <a:rPr lang="en-US" altLang="x-none">
                <a:solidFill>
                  <a:srgbClr val="FF0000"/>
                </a:solidFill>
                <a:ea typeface="ＭＳ Ｐゴシック" charset="-128"/>
              </a:rPr>
              <a:t>order</a:t>
            </a:r>
            <a:r>
              <a:rPr lang="en-US" altLang="x-none">
                <a:ea typeface="ＭＳ Ｐゴシック" charset="-128"/>
              </a:rPr>
              <a:t> of messages exchanged between two or more communicating entities, as well as the </a:t>
            </a:r>
            <a:r>
              <a:rPr lang="en-US" altLang="x-none">
                <a:solidFill>
                  <a:srgbClr val="FF0000"/>
                </a:solidFill>
                <a:ea typeface="ＭＳ Ｐゴシック" charset="-128"/>
              </a:rPr>
              <a:t>actions</a:t>
            </a:r>
            <a:r>
              <a:rPr lang="en-US" altLang="x-none">
                <a:ea typeface="ＭＳ Ｐゴシック" charset="-128"/>
              </a:rPr>
              <a:t> taken on the transmission and/or receipt of a message or other </a:t>
            </a:r>
            <a:r>
              <a:rPr lang="en-US" altLang="x-none">
                <a:solidFill>
                  <a:srgbClr val="FF0000"/>
                </a:solidFill>
                <a:ea typeface="ＭＳ Ｐゴシック" charset="-128"/>
              </a:rPr>
              <a:t>event</a:t>
            </a:r>
            <a:r>
              <a:rPr lang="en-US" altLang="zh-CN">
                <a:solidFill>
                  <a:srgbClr val="FF0000"/>
                </a:solidFill>
                <a:ea typeface="ＭＳ Ｐゴシック" charset="-128"/>
              </a:rPr>
              <a:t>s</a:t>
            </a:r>
            <a:r>
              <a:rPr lang="en-US" altLang="x-none">
                <a:ea typeface="ＭＳ Ｐゴシック" charset="-128"/>
              </a:rPr>
              <a:t>.</a:t>
            </a: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77" name="Picture 14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59550" y="1531938"/>
            <a:ext cx="681038" cy="1120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50178"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0F9D7273-CCD6-4E41-9A76-DDC380700D04}" type="slidenum">
              <a:rPr lang="en-US" altLang="x-none" sz="1200">
                <a:latin typeface="Tahoma" charset="0"/>
              </a:rPr>
              <a:pPr/>
              <a:t>12</a:t>
            </a:fld>
            <a:endParaRPr lang="en-US" altLang="x-none" sz="1200">
              <a:latin typeface="Tahoma" charset="0"/>
            </a:endParaRPr>
          </a:p>
        </p:txBody>
      </p:sp>
      <p:sp>
        <p:nvSpPr>
          <p:cNvPr id="50179" name="Rectangle 2"/>
          <p:cNvSpPr>
            <a:spLocks noGrp="1" noChangeArrowheads="1"/>
          </p:cNvSpPr>
          <p:nvPr>
            <p:ph type="title"/>
          </p:nvPr>
        </p:nvSpPr>
        <p:spPr>
          <a:xfrm>
            <a:off x="311150" y="155575"/>
            <a:ext cx="7783513" cy="1146175"/>
          </a:xfrm>
        </p:spPr>
        <p:txBody>
          <a:bodyPr/>
          <a:lstStyle/>
          <a:p>
            <a:r>
              <a:rPr lang="en-US" altLang="x-none" sz="3600" dirty="0">
                <a:ea typeface="ＭＳ Ｐゴシック" charset="-128"/>
              </a:rPr>
              <a:t>Example</a:t>
            </a:r>
            <a:r>
              <a:rPr lang="en-US" altLang="zh-CN" sz="3600" dirty="0">
                <a:ea typeface="ＭＳ Ｐゴシック" charset="-128"/>
              </a:rPr>
              <a:t> Protocol</a:t>
            </a:r>
            <a:r>
              <a:rPr lang="en-US" altLang="x-none" sz="3600" dirty="0">
                <a:ea typeface="ＭＳ Ｐゴシック" charset="-128"/>
              </a:rPr>
              <a:t>: Simple Mail </a:t>
            </a:r>
            <a:br>
              <a:rPr lang="en-US" altLang="x-none" sz="3600" dirty="0">
                <a:ea typeface="ＭＳ Ｐゴシック" charset="-128"/>
              </a:rPr>
            </a:br>
            <a:r>
              <a:rPr lang="en-US" altLang="x-none" sz="3600" dirty="0">
                <a:ea typeface="ＭＳ Ｐゴシック" charset="-128"/>
              </a:rPr>
              <a:t>Transfer  Protocol (SMTP)</a:t>
            </a:r>
          </a:p>
        </p:txBody>
      </p:sp>
      <p:sp>
        <p:nvSpPr>
          <p:cNvPr id="50180" name="Rectangle 3"/>
          <p:cNvSpPr>
            <a:spLocks noGrp="1" noChangeArrowheads="1"/>
          </p:cNvSpPr>
          <p:nvPr>
            <p:ph type="body" idx="1"/>
          </p:nvPr>
        </p:nvSpPr>
        <p:spPr>
          <a:xfrm>
            <a:off x="311150" y="1454150"/>
            <a:ext cx="4730750" cy="5416550"/>
          </a:xfrm>
        </p:spPr>
        <p:txBody>
          <a:bodyPr/>
          <a:lstStyle/>
          <a:p>
            <a:pPr>
              <a:lnSpc>
                <a:spcPct val="80000"/>
              </a:lnSpc>
            </a:pPr>
            <a:r>
              <a:rPr lang="en-US" altLang="x-none" sz="1800">
                <a:ea typeface="ＭＳ Ｐゴシック" charset="-128"/>
              </a:rPr>
              <a:t>Messages from a client to a mail server </a:t>
            </a:r>
          </a:p>
          <a:p>
            <a:pPr lvl="1">
              <a:lnSpc>
                <a:spcPct val="80000"/>
              </a:lnSpc>
            </a:pPr>
            <a:r>
              <a:rPr lang="en-US" altLang="x-none" sz="1600">
                <a:latin typeface="Courier New" charset="0"/>
                <a:ea typeface="ＭＳ Ｐゴシック" charset="-128"/>
              </a:rPr>
              <a:t>HELO</a:t>
            </a:r>
          </a:p>
          <a:p>
            <a:pPr lvl="1">
              <a:lnSpc>
                <a:spcPct val="80000"/>
              </a:lnSpc>
            </a:pPr>
            <a:r>
              <a:rPr lang="en-US" altLang="x-none" sz="1600">
                <a:latin typeface="Courier New" charset="0"/>
                <a:ea typeface="ＭＳ Ｐゴシック" charset="-128"/>
              </a:rPr>
              <a:t>MAIL FROM: &lt;address&gt;</a:t>
            </a:r>
          </a:p>
          <a:p>
            <a:pPr lvl="1">
              <a:lnSpc>
                <a:spcPct val="80000"/>
              </a:lnSpc>
            </a:pPr>
            <a:r>
              <a:rPr lang="en-US" altLang="x-none" sz="1600">
                <a:latin typeface="Courier New" charset="0"/>
                <a:ea typeface="ＭＳ Ｐゴシック" charset="-128"/>
              </a:rPr>
              <a:t>RCPT TO: &lt;address&gt;</a:t>
            </a:r>
          </a:p>
          <a:p>
            <a:pPr lvl="1">
              <a:lnSpc>
                <a:spcPct val="80000"/>
              </a:lnSpc>
            </a:pPr>
            <a:r>
              <a:rPr lang="en-US" altLang="x-none" sz="1600">
                <a:latin typeface="Courier New" charset="0"/>
                <a:ea typeface="ＭＳ Ｐゴシック" charset="-128"/>
              </a:rPr>
              <a:t>DATA</a:t>
            </a:r>
            <a:br>
              <a:rPr lang="en-US" altLang="x-none" sz="1600">
                <a:latin typeface="Courier New" charset="0"/>
                <a:ea typeface="ＭＳ Ｐゴシック" charset="-128"/>
              </a:rPr>
            </a:br>
            <a:r>
              <a:rPr lang="en-US" altLang="x-none" sz="1600">
                <a:latin typeface="Courier New" charset="0"/>
                <a:ea typeface="ＭＳ Ｐゴシック" charset="-128"/>
              </a:rPr>
              <a:t>&lt;This is the text end with a line with a single .&gt;</a:t>
            </a:r>
          </a:p>
          <a:p>
            <a:pPr lvl="1">
              <a:lnSpc>
                <a:spcPct val="80000"/>
              </a:lnSpc>
            </a:pPr>
            <a:r>
              <a:rPr lang="en-US" altLang="x-none" sz="1600">
                <a:latin typeface="Courier New" charset="0"/>
                <a:ea typeface="ＭＳ Ｐゴシック" charset="-128"/>
              </a:rPr>
              <a:t>QUIT</a:t>
            </a:r>
          </a:p>
          <a:p>
            <a:pPr>
              <a:lnSpc>
                <a:spcPct val="80000"/>
              </a:lnSpc>
            </a:pPr>
            <a:r>
              <a:rPr lang="en-US" altLang="x-none" sz="1800">
                <a:ea typeface="ＭＳ Ｐゴシック" charset="-128"/>
              </a:rPr>
              <a:t>Messages from a mail server to a client</a:t>
            </a:r>
          </a:p>
          <a:p>
            <a:pPr lvl="1">
              <a:lnSpc>
                <a:spcPct val="80000"/>
              </a:lnSpc>
            </a:pPr>
            <a:r>
              <a:rPr lang="en-US" altLang="x-none" sz="1600">
                <a:ea typeface="ＭＳ Ｐゴシック" charset="-128"/>
              </a:rPr>
              <a:t>status code</a:t>
            </a:r>
          </a:p>
          <a:p>
            <a:pPr lvl="2">
              <a:lnSpc>
                <a:spcPct val="80000"/>
              </a:lnSpc>
            </a:pPr>
            <a:r>
              <a:rPr lang="en-US" altLang="x-none" sz="1400">
                <a:ea typeface="ＭＳ Ｐゴシック" charset="-128"/>
              </a:rPr>
              <a:t>The first digit of the response broadly indicates the success, failure, or progress of the previous command. </a:t>
            </a:r>
          </a:p>
          <a:p>
            <a:pPr lvl="3">
              <a:lnSpc>
                <a:spcPct val="80000"/>
              </a:lnSpc>
            </a:pPr>
            <a:r>
              <a:rPr lang="en-US" altLang="x-none" sz="1400">
                <a:latin typeface="Times New Roman" charset="0"/>
                <a:ea typeface="ＭＳ Ｐゴシック" charset="-128"/>
              </a:rPr>
              <a:t>1xx - Informative message</a:t>
            </a:r>
          </a:p>
          <a:p>
            <a:pPr lvl="3">
              <a:lnSpc>
                <a:spcPct val="80000"/>
              </a:lnSpc>
            </a:pPr>
            <a:r>
              <a:rPr lang="en-US" altLang="x-none" sz="1400">
                <a:latin typeface="Times New Roman" charset="0"/>
                <a:ea typeface="ＭＳ Ｐゴシック" charset="-128"/>
              </a:rPr>
              <a:t>2xx - Command ok</a:t>
            </a:r>
          </a:p>
          <a:p>
            <a:pPr lvl="3">
              <a:lnSpc>
                <a:spcPct val="80000"/>
              </a:lnSpc>
            </a:pPr>
            <a:r>
              <a:rPr lang="en-US" altLang="x-none" sz="1400">
                <a:latin typeface="Times New Roman" charset="0"/>
                <a:ea typeface="ＭＳ Ｐゴシック" charset="-128"/>
              </a:rPr>
              <a:t>3xx - Command ok so far, send the rest of it.</a:t>
            </a:r>
          </a:p>
          <a:p>
            <a:pPr lvl="3">
              <a:lnSpc>
                <a:spcPct val="80000"/>
              </a:lnSpc>
            </a:pPr>
            <a:r>
              <a:rPr lang="en-US" altLang="x-none" sz="1400">
                <a:latin typeface="Times New Roman" charset="0"/>
                <a:ea typeface="ＭＳ Ｐゴシック" charset="-128"/>
              </a:rPr>
              <a:t>4xx - Command was correct, but couldn't be performed for some reason.</a:t>
            </a:r>
          </a:p>
          <a:p>
            <a:pPr lvl="3">
              <a:lnSpc>
                <a:spcPct val="80000"/>
              </a:lnSpc>
            </a:pPr>
            <a:r>
              <a:rPr lang="en-US" altLang="x-none" sz="1400">
                <a:latin typeface="Times New Roman" charset="0"/>
                <a:ea typeface="ＭＳ Ｐゴシック" charset="-128"/>
              </a:rPr>
              <a:t>5xx - Command unimplemented, or incorrect, or a serious program error occurred.</a:t>
            </a:r>
          </a:p>
          <a:p>
            <a:pPr lvl="1">
              <a:lnSpc>
                <a:spcPct val="80000"/>
              </a:lnSpc>
            </a:pPr>
            <a:r>
              <a:rPr lang="en-US" altLang="x-none" sz="1600">
                <a:ea typeface="ＭＳ Ｐゴシック" charset="-128"/>
              </a:rPr>
              <a:t>content</a:t>
            </a:r>
          </a:p>
        </p:txBody>
      </p:sp>
      <p:sp>
        <p:nvSpPr>
          <p:cNvPr id="50181" name="Rectangle 5"/>
          <p:cNvSpPr>
            <a:spLocks noChangeArrowheads="1"/>
          </p:cNvSpPr>
          <p:nvPr/>
        </p:nvSpPr>
        <p:spPr bwMode="auto">
          <a:xfrm>
            <a:off x="7321550" y="1403350"/>
            <a:ext cx="1809750" cy="81438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nvGrpSpPr>
          <p:cNvPr id="50182" name="Group 6"/>
          <p:cNvGrpSpPr>
            <a:grpSpLocks/>
          </p:cNvGrpSpPr>
          <p:nvPr/>
        </p:nvGrpSpPr>
        <p:grpSpPr bwMode="auto">
          <a:xfrm>
            <a:off x="7413625" y="1377950"/>
            <a:ext cx="1743075" cy="850900"/>
            <a:chOff x="4458" y="3335"/>
            <a:chExt cx="1094" cy="645"/>
          </a:xfrm>
        </p:grpSpPr>
        <p:sp>
          <p:nvSpPr>
            <p:cNvPr id="50305" name="Text Box 7"/>
            <p:cNvSpPr txBox="1">
              <a:spLocks noChangeArrowheads="1"/>
            </p:cNvSpPr>
            <p:nvPr/>
          </p:nvSpPr>
          <p:spPr bwMode="auto">
            <a:xfrm>
              <a:off x="4667" y="3725"/>
              <a:ext cx="867" cy="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600">
                  <a:latin typeface="Comic Sans MS" charset="0"/>
                </a:rPr>
                <a:t>user mailbox</a:t>
              </a:r>
              <a:endParaRPr lang="en-US" altLang="x-none" sz="2400"/>
            </a:p>
          </p:txBody>
        </p:sp>
        <p:grpSp>
          <p:nvGrpSpPr>
            <p:cNvPr id="50306" name="Group 8"/>
            <p:cNvGrpSpPr>
              <a:grpSpLocks/>
            </p:cNvGrpSpPr>
            <p:nvPr/>
          </p:nvGrpSpPr>
          <p:grpSpPr bwMode="auto">
            <a:xfrm>
              <a:off x="4458" y="3408"/>
              <a:ext cx="450" cy="120"/>
              <a:chOff x="4314" y="3444"/>
              <a:chExt cx="450" cy="120"/>
            </a:xfrm>
          </p:grpSpPr>
          <p:sp>
            <p:nvSpPr>
              <p:cNvPr id="50309" name="Rectangle 9"/>
              <p:cNvSpPr>
                <a:spLocks noChangeArrowheads="1"/>
              </p:cNvSpPr>
              <p:nvPr/>
            </p:nvSpPr>
            <p:spPr bwMode="auto">
              <a:xfrm>
                <a:off x="4314" y="3444"/>
                <a:ext cx="450" cy="120"/>
              </a:xfrm>
              <a:prstGeom prst="rect">
                <a:avLst/>
              </a:prstGeom>
              <a:solidFill>
                <a:srgbClr val="00FF00"/>
              </a:solidFill>
              <a:ln w="19050">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310" name="Line 10"/>
              <p:cNvSpPr>
                <a:spLocks noChangeShapeType="1"/>
              </p:cNvSpPr>
              <p:nvPr/>
            </p:nvSpPr>
            <p:spPr bwMode="auto">
              <a:xfrm>
                <a:off x="4363" y="3472"/>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311" name="Line 11"/>
              <p:cNvSpPr>
                <a:spLocks noChangeShapeType="1"/>
              </p:cNvSpPr>
              <p:nvPr/>
            </p:nvSpPr>
            <p:spPr bwMode="auto">
              <a:xfrm flipH="1">
                <a:off x="4472" y="3471"/>
                <a:ext cx="6"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312" name="Line 12"/>
              <p:cNvSpPr>
                <a:spLocks noChangeShapeType="1"/>
              </p:cNvSpPr>
              <p:nvPr/>
            </p:nvSpPr>
            <p:spPr bwMode="auto">
              <a:xfrm>
                <a:off x="4527" y="3473"/>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313" name="Line 13"/>
              <p:cNvSpPr>
                <a:spLocks noChangeShapeType="1"/>
              </p:cNvSpPr>
              <p:nvPr/>
            </p:nvSpPr>
            <p:spPr bwMode="auto">
              <a:xfrm>
                <a:off x="4584" y="3471"/>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314" name="Line 14"/>
              <p:cNvSpPr>
                <a:spLocks noChangeShapeType="1"/>
              </p:cNvSpPr>
              <p:nvPr/>
            </p:nvSpPr>
            <p:spPr bwMode="auto">
              <a:xfrm>
                <a:off x="4645" y="3471"/>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315" name="Line 15"/>
              <p:cNvSpPr>
                <a:spLocks noChangeShapeType="1"/>
              </p:cNvSpPr>
              <p:nvPr/>
            </p:nvSpPr>
            <p:spPr bwMode="auto">
              <a:xfrm>
                <a:off x="4701" y="3471"/>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316" name="Line 16"/>
              <p:cNvSpPr>
                <a:spLocks noChangeShapeType="1"/>
              </p:cNvSpPr>
              <p:nvPr/>
            </p:nvSpPr>
            <p:spPr bwMode="auto">
              <a:xfrm>
                <a:off x="4416" y="3472"/>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50307" name="Rectangle 17"/>
            <p:cNvSpPr>
              <a:spLocks noChangeArrowheads="1"/>
            </p:cNvSpPr>
            <p:nvPr/>
          </p:nvSpPr>
          <p:spPr bwMode="auto">
            <a:xfrm>
              <a:off x="4472" y="3779"/>
              <a:ext cx="64" cy="93"/>
            </a:xfrm>
            <a:prstGeom prst="rect">
              <a:avLst/>
            </a:prstGeom>
            <a:solidFill>
              <a:srgbClr val="FFFF00"/>
            </a:solidFill>
            <a:ln w="9525">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308" name="Text Box 18"/>
            <p:cNvSpPr txBox="1">
              <a:spLocks noChangeArrowheads="1"/>
            </p:cNvSpPr>
            <p:nvPr/>
          </p:nvSpPr>
          <p:spPr bwMode="auto">
            <a:xfrm>
              <a:off x="4564" y="3335"/>
              <a:ext cx="988" cy="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r"/>
              <a:r>
                <a:rPr lang="en-US" altLang="x-none" sz="1600">
                  <a:latin typeface="Comic Sans MS" charset="0"/>
                </a:rPr>
                <a:t>outgoing </a:t>
              </a:r>
            </a:p>
            <a:p>
              <a:pPr algn="r"/>
              <a:r>
                <a:rPr lang="en-US" altLang="x-none" sz="1600">
                  <a:latin typeface="Comic Sans MS" charset="0"/>
                </a:rPr>
                <a:t>message queue</a:t>
              </a:r>
              <a:endParaRPr lang="en-US" altLang="x-none" sz="2400"/>
            </a:p>
          </p:txBody>
        </p:sp>
      </p:grpSp>
      <p:sp>
        <p:nvSpPr>
          <p:cNvPr id="50183" name="Line 19"/>
          <p:cNvSpPr>
            <a:spLocks noChangeShapeType="1"/>
          </p:cNvSpPr>
          <p:nvPr/>
        </p:nvSpPr>
        <p:spPr bwMode="auto">
          <a:xfrm>
            <a:off x="6288088" y="3122613"/>
            <a:ext cx="992187" cy="655637"/>
          </a:xfrm>
          <a:prstGeom prst="line">
            <a:avLst/>
          </a:prstGeom>
          <a:noFill/>
          <a:ln w="28575">
            <a:solidFill>
              <a:srgbClr val="FF00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nvGrpSpPr>
          <p:cNvPr id="50184" name="Group 20"/>
          <p:cNvGrpSpPr>
            <a:grpSpLocks/>
          </p:cNvGrpSpPr>
          <p:nvPr/>
        </p:nvGrpSpPr>
        <p:grpSpPr bwMode="auto">
          <a:xfrm>
            <a:off x="7516813" y="3124200"/>
            <a:ext cx="312737" cy="776288"/>
            <a:chOff x="4180" y="783"/>
            <a:chExt cx="150" cy="307"/>
          </a:xfrm>
        </p:grpSpPr>
        <p:sp>
          <p:nvSpPr>
            <p:cNvPr id="50297" name="AutoShape 21"/>
            <p:cNvSpPr>
              <a:spLocks noChangeArrowheads="1"/>
            </p:cNvSpPr>
            <p:nvPr/>
          </p:nvSpPr>
          <p:spPr bwMode="auto">
            <a:xfrm>
              <a:off x="4180" y="1019"/>
              <a:ext cx="150" cy="71"/>
            </a:xfrm>
            <a:prstGeom prst="parallelogram">
              <a:avLst>
                <a:gd name="adj" fmla="val 81387"/>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98" name="Rectangle 22"/>
            <p:cNvSpPr>
              <a:spLocks noChangeArrowheads="1"/>
            </p:cNvSpPr>
            <p:nvPr/>
          </p:nvSpPr>
          <p:spPr bwMode="auto">
            <a:xfrm>
              <a:off x="4256" y="785"/>
              <a:ext cx="69" cy="236"/>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99" name="Rectangle 23"/>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300" name="AutoShape 24"/>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301" name="Line 25"/>
            <p:cNvSpPr>
              <a:spLocks noChangeShapeType="1"/>
            </p:cNvSpPr>
            <p:nvPr/>
          </p:nvSpPr>
          <p:spPr bwMode="auto">
            <a:xfrm>
              <a:off x="4330" y="788"/>
              <a:ext cx="0" cy="23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302" name="Line 26"/>
            <p:cNvSpPr>
              <a:spLocks noChangeShapeType="1"/>
            </p:cNvSpPr>
            <p:nvPr/>
          </p:nvSpPr>
          <p:spPr bwMode="auto">
            <a:xfrm flipH="1">
              <a:off x="4276" y="1019"/>
              <a:ext cx="54" cy="6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303" name="Rectangle 27"/>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304" name="Rectangle 28"/>
            <p:cNvSpPr>
              <a:spLocks noChangeArrowheads="1"/>
            </p:cNvSpPr>
            <p:nvPr/>
          </p:nvSpPr>
          <p:spPr bwMode="auto">
            <a:xfrm>
              <a:off x="4202" y="924"/>
              <a:ext cx="48" cy="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grpSp>
        <p:nvGrpSpPr>
          <p:cNvPr id="50185" name="Group 29"/>
          <p:cNvGrpSpPr>
            <a:grpSpLocks/>
          </p:cNvGrpSpPr>
          <p:nvPr/>
        </p:nvGrpSpPr>
        <p:grpSpPr bwMode="auto">
          <a:xfrm>
            <a:off x="7256463" y="3500438"/>
            <a:ext cx="798512" cy="871537"/>
            <a:chOff x="4255" y="2627"/>
            <a:chExt cx="571" cy="661"/>
          </a:xfrm>
        </p:grpSpPr>
        <p:sp>
          <p:nvSpPr>
            <p:cNvPr id="50282" name="Rectangle 30"/>
            <p:cNvSpPr>
              <a:spLocks noChangeArrowheads="1"/>
            </p:cNvSpPr>
            <p:nvPr/>
          </p:nvSpPr>
          <p:spPr bwMode="auto">
            <a:xfrm>
              <a:off x="4296" y="2652"/>
              <a:ext cx="510" cy="636"/>
            </a:xfrm>
            <a:prstGeom prst="rect">
              <a:avLst/>
            </a:prstGeom>
            <a:solidFill>
              <a:schemeClr val="hlink"/>
            </a:solidFill>
            <a:ln w="19050">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83" name="Text Box 31"/>
            <p:cNvSpPr txBox="1">
              <a:spLocks noChangeArrowheads="1"/>
            </p:cNvSpPr>
            <p:nvPr/>
          </p:nvSpPr>
          <p:spPr bwMode="auto">
            <a:xfrm>
              <a:off x="4255" y="2627"/>
              <a:ext cx="571" cy="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600">
                  <a:latin typeface="Comic Sans MS" charset="0"/>
                </a:rPr>
                <a:t>mail</a:t>
              </a:r>
            </a:p>
            <a:p>
              <a:r>
                <a:rPr lang="en-US" altLang="x-none" sz="1600">
                  <a:latin typeface="Comic Sans MS" charset="0"/>
                </a:rPr>
                <a:t>server</a:t>
              </a:r>
              <a:endParaRPr lang="en-US" altLang="x-none" sz="2400"/>
            </a:p>
          </p:txBody>
        </p:sp>
        <p:sp>
          <p:nvSpPr>
            <p:cNvPr id="50284" name="Rectangle 32"/>
            <p:cNvSpPr>
              <a:spLocks noChangeArrowheads="1"/>
            </p:cNvSpPr>
            <p:nvPr/>
          </p:nvSpPr>
          <p:spPr bwMode="auto">
            <a:xfrm>
              <a:off x="4320" y="3006"/>
              <a:ext cx="450" cy="120"/>
            </a:xfrm>
            <a:prstGeom prst="rect">
              <a:avLst/>
            </a:prstGeom>
            <a:solidFill>
              <a:srgbClr val="00FF00"/>
            </a:solidFill>
            <a:ln w="19050">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85" name="Line 33"/>
            <p:cNvSpPr>
              <a:spLocks noChangeShapeType="1"/>
            </p:cNvSpPr>
            <p:nvPr/>
          </p:nvSpPr>
          <p:spPr bwMode="auto">
            <a:xfrm>
              <a:off x="4369" y="3034"/>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286" name="Line 34"/>
            <p:cNvSpPr>
              <a:spLocks noChangeShapeType="1"/>
            </p:cNvSpPr>
            <p:nvPr/>
          </p:nvSpPr>
          <p:spPr bwMode="auto">
            <a:xfrm>
              <a:off x="4478" y="3033"/>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287" name="Line 35"/>
            <p:cNvSpPr>
              <a:spLocks noChangeShapeType="1"/>
            </p:cNvSpPr>
            <p:nvPr/>
          </p:nvSpPr>
          <p:spPr bwMode="auto">
            <a:xfrm>
              <a:off x="4533" y="3035"/>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288" name="Line 36"/>
            <p:cNvSpPr>
              <a:spLocks noChangeShapeType="1"/>
            </p:cNvSpPr>
            <p:nvPr/>
          </p:nvSpPr>
          <p:spPr bwMode="auto">
            <a:xfrm>
              <a:off x="4590" y="3033"/>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289" name="Line 37"/>
            <p:cNvSpPr>
              <a:spLocks noChangeShapeType="1"/>
            </p:cNvSpPr>
            <p:nvPr/>
          </p:nvSpPr>
          <p:spPr bwMode="auto">
            <a:xfrm>
              <a:off x="4651" y="3033"/>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290" name="Line 38"/>
            <p:cNvSpPr>
              <a:spLocks noChangeShapeType="1"/>
            </p:cNvSpPr>
            <p:nvPr/>
          </p:nvSpPr>
          <p:spPr bwMode="auto">
            <a:xfrm>
              <a:off x="4707" y="3033"/>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291" name="Line 39"/>
            <p:cNvSpPr>
              <a:spLocks noChangeShapeType="1"/>
            </p:cNvSpPr>
            <p:nvPr/>
          </p:nvSpPr>
          <p:spPr bwMode="auto">
            <a:xfrm>
              <a:off x="4422" y="3034"/>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292" name="Rectangle 40"/>
            <p:cNvSpPr>
              <a:spLocks noChangeArrowheads="1"/>
            </p:cNvSpPr>
            <p:nvPr/>
          </p:nvSpPr>
          <p:spPr bwMode="auto">
            <a:xfrm>
              <a:off x="4328" y="3173"/>
              <a:ext cx="64" cy="93"/>
            </a:xfrm>
            <a:prstGeom prst="rect">
              <a:avLst/>
            </a:prstGeom>
            <a:solidFill>
              <a:srgbClr val="FFFF00"/>
            </a:solidFill>
            <a:ln w="9525">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93" name="Rectangle 41"/>
            <p:cNvSpPr>
              <a:spLocks noChangeArrowheads="1"/>
            </p:cNvSpPr>
            <p:nvPr/>
          </p:nvSpPr>
          <p:spPr bwMode="auto">
            <a:xfrm>
              <a:off x="4414" y="3173"/>
              <a:ext cx="64" cy="93"/>
            </a:xfrm>
            <a:prstGeom prst="rect">
              <a:avLst/>
            </a:prstGeom>
            <a:solidFill>
              <a:srgbClr val="FFFF00"/>
            </a:solidFill>
            <a:ln w="9525">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94" name="Rectangle 42"/>
            <p:cNvSpPr>
              <a:spLocks noChangeArrowheads="1"/>
            </p:cNvSpPr>
            <p:nvPr/>
          </p:nvSpPr>
          <p:spPr bwMode="auto">
            <a:xfrm>
              <a:off x="4500" y="3172"/>
              <a:ext cx="64" cy="93"/>
            </a:xfrm>
            <a:prstGeom prst="rect">
              <a:avLst/>
            </a:prstGeom>
            <a:solidFill>
              <a:srgbClr val="FFFF00"/>
            </a:solidFill>
            <a:ln w="9525">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95" name="Rectangle 43"/>
            <p:cNvSpPr>
              <a:spLocks noChangeArrowheads="1"/>
            </p:cNvSpPr>
            <p:nvPr/>
          </p:nvSpPr>
          <p:spPr bwMode="auto">
            <a:xfrm>
              <a:off x="4597" y="3170"/>
              <a:ext cx="64" cy="93"/>
            </a:xfrm>
            <a:prstGeom prst="rect">
              <a:avLst/>
            </a:prstGeom>
            <a:solidFill>
              <a:srgbClr val="FFFF00"/>
            </a:solidFill>
            <a:ln w="9525">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96" name="Rectangle 44"/>
            <p:cNvSpPr>
              <a:spLocks noChangeArrowheads="1"/>
            </p:cNvSpPr>
            <p:nvPr/>
          </p:nvSpPr>
          <p:spPr bwMode="auto">
            <a:xfrm>
              <a:off x="4693" y="3170"/>
              <a:ext cx="64" cy="93"/>
            </a:xfrm>
            <a:prstGeom prst="rect">
              <a:avLst/>
            </a:prstGeom>
            <a:solidFill>
              <a:srgbClr val="FFFF00"/>
            </a:solidFill>
            <a:ln w="9525">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grpSp>
        <p:nvGrpSpPr>
          <p:cNvPr id="50186" name="Group 45"/>
          <p:cNvGrpSpPr>
            <a:grpSpLocks/>
          </p:cNvGrpSpPr>
          <p:nvPr/>
        </p:nvGrpSpPr>
        <p:grpSpPr bwMode="auto">
          <a:xfrm>
            <a:off x="7900988" y="2784475"/>
            <a:ext cx="711200" cy="682625"/>
            <a:chOff x="4308" y="290"/>
            <a:chExt cx="507" cy="518"/>
          </a:xfrm>
        </p:grpSpPr>
        <p:graphicFrame>
          <p:nvGraphicFramePr>
            <p:cNvPr id="50278" name="Object 46"/>
            <p:cNvGraphicFramePr>
              <a:graphicFrameLocks noChangeAspect="1"/>
            </p:cNvGraphicFramePr>
            <p:nvPr/>
          </p:nvGraphicFramePr>
          <p:xfrm>
            <a:off x="4338" y="290"/>
            <a:ext cx="392" cy="315"/>
          </p:xfrm>
          <a:graphic>
            <a:graphicData uri="http://schemas.openxmlformats.org/presentationml/2006/ole">
              <mc:AlternateContent xmlns:mc="http://schemas.openxmlformats.org/markup-compatibility/2006">
                <mc:Choice xmlns:v="urn:schemas-microsoft-com:vml" Requires="v">
                  <p:oleObj spid="_x0000_s50427" name="Clip" r:id="rId5" imgW="1307079" imgH="1083682" progId="MS_ClipArt_Gallery.2">
                    <p:embed/>
                  </p:oleObj>
                </mc:Choice>
                <mc:Fallback>
                  <p:oleObj name="Clip" r:id="rId5" imgW="1307079" imgH="1083682" progId="MS_ClipArt_Gallery.2">
                    <p:embed/>
                    <p:pic>
                      <p:nvPicPr>
                        <p:cNvPr id="0" name="Object 4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38" y="290"/>
                          <a:ext cx="392" cy="31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grpSp>
          <p:nvGrpSpPr>
            <p:cNvPr id="50279" name="Group 47"/>
            <p:cNvGrpSpPr>
              <a:grpSpLocks/>
            </p:cNvGrpSpPr>
            <p:nvPr/>
          </p:nvGrpSpPr>
          <p:grpSpPr bwMode="auto">
            <a:xfrm>
              <a:off x="4308" y="367"/>
              <a:ext cx="507" cy="441"/>
              <a:chOff x="4155" y="817"/>
              <a:chExt cx="591" cy="441"/>
            </a:xfrm>
          </p:grpSpPr>
          <p:sp>
            <p:nvSpPr>
              <p:cNvPr id="50280" name="Rectangle 48"/>
              <p:cNvSpPr>
                <a:spLocks noChangeArrowheads="1"/>
              </p:cNvSpPr>
              <p:nvPr/>
            </p:nvSpPr>
            <p:spPr bwMode="auto">
              <a:xfrm>
                <a:off x="4224" y="846"/>
                <a:ext cx="444" cy="330"/>
              </a:xfrm>
              <a:prstGeom prst="rect">
                <a:avLst/>
              </a:prstGeom>
              <a:solidFill>
                <a:schemeClr val="hlink"/>
              </a:solidFill>
              <a:ln w="19050">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81" name="Text Box 49"/>
              <p:cNvSpPr txBox="1">
                <a:spLocks noChangeArrowheads="1"/>
              </p:cNvSpPr>
              <p:nvPr/>
            </p:nvSpPr>
            <p:spPr bwMode="auto">
              <a:xfrm>
                <a:off x="4155" y="817"/>
                <a:ext cx="591" cy="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600">
                    <a:latin typeface="Comic Sans MS" charset="0"/>
                  </a:rPr>
                  <a:t>user</a:t>
                </a:r>
              </a:p>
              <a:p>
                <a:r>
                  <a:rPr lang="en-US" altLang="x-none" sz="1600">
                    <a:latin typeface="Comic Sans MS" charset="0"/>
                  </a:rPr>
                  <a:t>agent</a:t>
                </a:r>
                <a:endParaRPr lang="en-US" altLang="x-none" sz="2400"/>
              </a:p>
            </p:txBody>
          </p:sp>
        </p:grpSp>
      </p:grpSp>
      <p:grpSp>
        <p:nvGrpSpPr>
          <p:cNvPr id="50187" name="Group 50"/>
          <p:cNvGrpSpPr>
            <a:grpSpLocks/>
          </p:cNvGrpSpPr>
          <p:nvPr/>
        </p:nvGrpSpPr>
        <p:grpSpPr bwMode="auto">
          <a:xfrm>
            <a:off x="8102600" y="3622675"/>
            <a:ext cx="711200" cy="684213"/>
            <a:chOff x="4308" y="290"/>
            <a:chExt cx="507" cy="518"/>
          </a:xfrm>
        </p:grpSpPr>
        <p:graphicFrame>
          <p:nvGraphicFramePr>
            <p:cNvPr id="50274" name="Object 51"/>
            <p:cNvGraphicFramePr>
              <a:graphicFrameLocks noChangeAspect="1"/>
            </p:cNvGraphicFramePr>
            <p:nvPr/>
          </p:nvGraphicFramePr>
          <p:xfrm>
            <a:off x="4338" y="290"/>
            <a:ext cx="392" cy="315"/>
          </p:xfrm>
          <a:graphic>
            <a:graphicData uri="http://schemas.openxmlformats.org/presentationml/2006/ole">
              <mc:AlternateContent xmlns:mc="http://schemas.openxmlformats.org/markup-compatibility/2006">
                <mc:Choice xmlns:v="urn:schemas-microsoft-com:vml" Requires="v">
                  <p:oleObj spid="_x0000_s50428" name="Clip" r:id="rId7" imgW="1307079" imgH="1083682" progId="MS_ClipArt_Gallery.2">
                    <p:embed/>
                  </p:oleObj>
                </mc:Choice>
                <mc:Fallback>
                  <p:oleObj name="Clip" r:id="rId7" imgW="1307079" imgH="1083682" progId="MS_ClipArt_Gallery.2">
                    <p:embed/>
                    <p:pic>
                      <p:nvPicPr>
                        <p:cNvPr id="0" name="Object 5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38" y="290"/>
                          <a:ext cx="392" cy="31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grpSp>
          <p:nvGrpSpPr>
            <p:cNvPr id="50275" name="Group 52"/>
            <p:cNvGrpSpPr>
              <a:grpSpLocks/>
            </p:cNvGrpSpPr>
            <p:nvPr/>
          </p:nvGrpSpPr>
          <p:grpSpPr bwMode="auto">
            <a:xfrm>
              <a:off x="4308" y="367"/>
              <a:ext cx="507" cy="441"/>
              <a:chOff x="4155" y="817"/>
              <a:chExt cx="591" cy="441"/>
            </a:xfrm>
          </p:grpSpPr>
          <p:sp>
            <p:nvSpPr>
              <p:cNvPr id="50276" name="Rectangle 53"/>
              <p:cNvSpPr>
                <a:spLocks noChangeArrowheads="1"/>
              </p:cNvSpPr>
              <p:nvPr/>
            </p:nvSpPr>
            <p:spPr bwMode="auto">
              <a:xfrm>
                <a:off x="4224" y="846"/>
                <a:ext cx="444" cy="330"/>
              </a:xfrm>
              <a:prstGeom prst="rect">
                <a:avLst/>
              </a:prstGeom>
              <a:solidFill>
                <a:schemeClr val="hlink"/>
              </a:solidFill>
              <a:ln w="19050">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77" name="Text Box 54"/>
              <p:cNvSpPr txBox="1">
                <a:spLocks noChangeArrowheads="1"/>
              </p:cNvSpPr>
              <p:nvPr/>
            </p:nvSpPr>
            <p:spPr bwMode="auto">
              <a:xfrm>
                <a:off x="4155" y="817"/>
                <a:ext cx="591" cy="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600">
                    <a:latin typeface="Comic Sans MS" charset="0"/>
                  </a:rPr>
                  <a:t>user</a:t>
                </a:r>
              </a:p>
              <a:p>
                <a:r>
                  <a:rPr lang="en-US" altLang="x-none" sz="1600">
                    <a:latin typeface="Comic Sans MS" charset="0"/>
                  </a:rPr>
                  <a:t>agent</a:t>
                </a:r>
                <a:endParaRPr lang="en-US" altLang="x-none" sz="2400"/>
              </a:p>
            </p:txBody>
          </p:sp>
        </p:grpSp>
      </p:grpSp>
      <p:grpSp>
        <p:nvGrpSpPr>
          <p:cNvPr id="50188" name="Group 55"/>
          <p:cNvGrpSpPr>
            <a:grpSpLocks/>
          </p:cNvGrpSpPr>
          <p:nvPr/>
        </p:nvGrpSpPr>
        <p:grpSpPr bwMode="auto">
          <a:xfrm>
            <a:off x="7900988" y="4494213"/>
            <a:ext cx="711200" cy="682625"/>
            <a:chOff x="4308" y="290"/>
            <a:chExt cx="507" cy="518"/>
          </a:xfrm>
        </p:grpSpPr>
        <p:graphicFrame>
          <p:nvGraphicFramePr>
            <p:cNvPr id="50270" name="Object 56"/>
            <p:cNvGraphicFramePr>
              <a:graphicFrameLocks noChangeAspect="1"/>
            </p:cNvGraphicFramePr>
            <p:nvPr/>
          </p:nvGraphicFramePr>
          <p:xfrm>
            <a:off x="4338" y="290"/>
            <a:ext cx="392" cy="315"/>
          </p:xfrm>
          <a:graphic>
            <a:graphicData uri="http://schemas.openxmlformats.org/presentationml/2006/ole">
              <mc:AlternateContent xmlns:mc="http://schemas.openxmlformats.org/markup-compatibility/2006">
                <mc:Choice xmlns:v="urn:schemas-microsoft-com:vml" Requires="v">
                  <p:oleObj spid="_x0000_s50429" name="Clip" r:id="rId8" imgW="1307079" imgH="1083682" progId="MS_ClipArt_Gallery.2">
                    <p:embed/>
                  </p:oleObj>
                </mc:Choice>
                <mc:Fallback>
                  <p:oleObj name="Clip" r:id="rId8" imgW="1307079" imgH="1083682" progId="MS_ClipArt_Gallery.2">
                    <p:embed/>
                    <p:pic>
                      <p:nvPicPr>
                        <p:cNvPr id="0" name="Object 5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38" y="290"/>
                          <a:ext cx="392" cy="31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grpSp>
          <p:nvGrpSpPr>
            <p:cNvPr id="50271" name="Group 57"/>
            <p:cNvGrpSpPr>
              <a:grpSpLocks/>
            </p:cNvGrpSpPr>
            <p:nvPr/>
          </p:nvGrpSpPr>
          <p:grpSpPr bwMode="auto">
            <a:xfrm>
              <a:off x="4308" y="367"/>
              <a:ext cx="507" cy="441"/>
              <a:chOff x="4155" y="817"/>
              <a:chExt cx="591" cy="441"/>
            </a:xfrm>
          </p:grpSpPr>
          <p:sp>
            <p:nvSpPr>
              <p:cNvPr id="50272" name="Rectangle 58"/>
              <p:cNvSpPr>
                <a:spLocks noChangeArrowheads="1"/>
              </p:cNvSpPr>
              <p:nvPr/>
            </p:nvSpPr>
            <p:spPr bwMode="auto">
              <a:xfrm>
                <a:off x="4224" y="846"/>
                <a:ext cx="444" cy="330"/>
              </a:xfrm>
              <a:prstGeom prst="rect">
                <a:avLst/>
              </a:prstGeom>
              <a:solidFill>
                <a:schemeClr val="hlink"/>
              </a:solidFill>
              <a:ln w="19050">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73" name="Text Box 59"/>
              <p:cNvSpPr txBox="1">
                <a:spLocks noChangeArrowheads="1"/>
              </p:cNvSpPr>
              <p:nvPr/>
            </p:nvSpPr>
            <p:spPr bwMode="auto">
              <a:xfrm>
                <a:off x="4155" y="817"/>
                <a:ext cx="591" cy="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600">
                    <a:latin typeface="Comic Sans MS" charset="0"/>
                  </a:rPr>
                  <a:t>user</a:t>
                </a:r>
              </a:p>
              <a:p>
                <a:r>
                  <a:rPr lang="en-US" altLang="x-none" sz="1600">
                    <a:latin typeface="Comic Sans MS" charset="0"/>
                  </a:rPr>
                  <a:t>agent</a:t>
                </a:r>
                <a:endParaRPr lang="en-US" altLang="x-none" sz="2400"/>
              </a:p>
            </p:txBody>
          </p:sp>
        </p:grpSp>
      </p:grpSp>
      <p:grpSp>
        <p:nvGrpSpPr>
          <p:cNvPr id="50189" name="Group 60"/>
          <p:cNvGrpSpPr>
            <a:grpSpLocks/>
          </p:cNvGrpSpPr>
          <p:nvPr/>
        </p:nvGrpSpPr>
        <p:grpSpPr bwMode="auto">
          <a:xfrm>
            <a:off x="5491163" y="4295775"/>
            <a:ext cx="800100" cy="1247775"/>
            <a:chOff x="3451" y="2522"/>
            <a:chExt cx="571" cy="946"/>
          </a:xfrm>
        </p:grpSpPr>
        <p:grpSp>
          <p:nvGrpSpPr>
            <p:cNvPr id="50245" name="Group 61"/>
            <p:cNvGrpSpPr>
              <a:grpSpLocks/>
            </p:cNvGrpSpPr>
            <p:nvPr/>
          </p:nvGrpSpPr>
          <p:grpSpPr bwMode="auto">
            <a:xfrm>
              <a:off x="3631" y="2522"/>
              <a:ext cx="224" cy="588"/>
              <a:chOff x="4180" y="783"/>
              <a:chExt cx="150" cy="307"/>
            </a:xfrm>
          </p:grpSpPr>
          <p:sp>
            <p:nvSpPr>
              <p:cNvPr id="50262" name="AutoShape 62"/>
              <p:cNvSpPr>
                <a:spLocks noChangeArrowheads="1"/>
              </p:cNvSpPr>
              <p:nvPr/>
            </p:nvSpPr>
            <p:spPr bwMode="auto">
              <a:xfrm>
                <a:off x="4180" y="1019"/>
                <a:ext cx="150" cy="71"/>
              </a:xfrm>
              <a:prstGeom prst="parallelogram">
                <a:avLst>
                  <a:gd name="adj" fmla="val 81387"/>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63" name="Rectangle 63"/>
              <p:cNvSpPr>
                <a:spLocks noChangeArrowheads="1"/>
              </p:cNvSpPr>
              <p:nvPr/>
            </p:nvSpPr>
            <p:spPr bwMode="auto">
              <a:xfrm>
                <a:off x="4256" y="785"/>
                <a:ext cx="69" cy="236"/>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64" name="Rectangle 64"/>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65" name="AutoShape 65"/>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66" name="Line 66"/>
              <p:cNvSpPr>
                <a:spLocks noChangeShapeType="1"/>
              </p:cNvSpPr>
              <p:nvPr/>
            </p:nvSpPr>
            <p:spPr bwMode="auto">
              <a:xfrm>
                <a:off x="4330" y="788"/>
                <a:ext cx="0" cy="23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267" name="Line 67"/>
              <p:cNvSpPr>
                <a:spLocks noChangeShapeType="1"/>
              </p:cNvSpPr>
              <p:nvPr/>
            </p:nvSpPr>
            <p:spPr bwMode="auto">
              <a:xfrm flipH="1">
                <a:off x="4276" y="1019"/>
                <a:ext cx="54" cy="6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268" name="Rectangle 68"/>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69" name="Rectangle 69"/>
              <p:cNvSpPr>
                <a:spLocks noChangeArrowheads="1"/>
              </p:cNvSpPr>
              <p:nvPr/>
            </p:nvSpPr>
            <p:spPr bwMode="auto">
              <a:xfrm>
                <a:off x="4202" y="924"/>
                <a:ext cx="48" cy="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grpSp>
          <p:nvGrpSpPr>
            <p:cNvPr id="50246" name="Group 70"/>
            <p:cNvGrpSpPr>
              <a:grpSpLocks/>
            </p:cNvGrpSpPr>
            <p:nvPr/>
          </p:nvGrpSpPr>
          <p:grpSpPr bwMode="auto">
            <a:xfrm>
              <a:off x="3451" y="2807"/>
              <a:ext cx="571" cy="661"/>
              <a:chOff x="4255" y="2627"/>
              <a:chExt cx="571" cy="661"/>
            </a:xfrm>
          </p:grpSpPr>
          <p:sp>
            <p:nvSpPr>
              <p:cNvPr id="50247" name="Rectangle 71"/>
              <p:cNvSpPr>
                <a:spLocks noChangeArrowheads="1"/>
              </p:cNvSpPr>
              <p:nvPr/>
            </p:nvSpPr>
            <p:spPr bwMode="auto">
              <a:xfrm>
                <a:off x="4296" y="2652"/>
                <a:ext cx="510" cy="636"/>
              </a:xfrm>
              <a:prstGeom prst="rect">
                <a:avLst/>
              </a:prstGeom>
              <a:solidFill>
                <a:schemeClr val="hlink"/>
              </a:solidFill>
              <a:ln w="19050">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48" name="Text Box 72"/>
              <p:cNvSpPr txBox="1">
                <a:spLocks noChangeArrowheads="1"/>
              </p:cNvSpPr>
              <p:nvPr/>
            </p:nvSpPr>
            <p:spPr bwMode="auto">
              <a:xfrm>
                <a:off x="4255" y="2627"/>
                <a:ext cx="571" cy="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600">
                    <a:latin typeface="Comic Sans MS" charset="0"/>
                  </a:rPr>
                  <a:t>mail</a:t>
                </a:r>
              </a:p>
              <a:p>
                <a:r>
                  <a:rPr lang="en-US" altLang="x-none" sz="1600">
                    <a:latin typeface="Comic Sans MS" charset="0"/>
                  </a:rPr>
                  <a:t>server</a:t>
                </a:r>
                <a:endParaRPr lang="en-US" altLang="x-none" sz="2400"/>
              </a:p>
            </p:txBody>
          </p:sp>
          <p:sp>
            <p:nvSpPr>
              <p:cNvPr id="50249" name="Rectangle 73"/>
              <p:cNvSpPr>
                <a:spLocks noChangeArrowheads="1"/>
              </p:cNvSpPr>
              <p:nvPr/>
            </p:nvSpPr>
            <p:spPr bwMode="auto">
              <a:xfrm>
                <a:off x="4320" y="3006"/>
                <a:ext cx="450" cy="120"/>
              </a:xfrm>
              <a:prstGeom prst="rect">
                <a:avLst/>
              </a:prstGeom>
              <a:solidFill>
                <a:srgbClr val="00FF00"/>
              </a:solidFill>
              <a:ln w="19050">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50" name="Line 74"/>
              <p:cNvSpPr>
                <a:spLocks noChangeShapeType="1"/>
              </p:cNvSpPr>
              <p:nvPr/>
            </p:nvSpPr>
            <p:spPr bwMode="auto">
              <a:xfrm>
                <a:off x="4369" y="3034"/>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251" name="Line 75"/>
              <p:cNvSpPr>
                <a:spLocks noChangeShapeType="1"/>
              </p:cNvSpPr>
              <p:nvPr/>
            </p:nvSpPr>
            <p:spPr bwMode="auto">
              <a:xfrm>
                <a:off x="4478" y="3033"/>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252" name="Line 76"/>
              <p:cNvSpPr>
                <a:spLocks noChangeShapeType="1"/>
              </p:cNvSpPr>
              <p:nvPr/>
            </p:nvSpPr>
            <p:spPr bwMode="auto">
              <a:xfrm>
                <a:off x="4533" y="3035"/>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253" name="Line 77"/>
              <p:cNvSpPr>
                <a:spLocks noChangeShapeType="1"/>
              </p:cNvSpPr>
              <p:nvPr/>
            </p:nvSpPr>
            <p:spPr bwMode="auto">
              <a:xfrm>
                <a:off x="4590" y="3033"/>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254" name="Line 78"/>
              <p:cNvSpPr>
                <a:spLocks noChangeShapeType="1"/>
              </p:cNvSpPr>
              <p:nvPr/>
            </p:nvSpPr>
            <p:spPr bwMode="auto">
              <a:xfrm>
                <a:off x="4651" y="3033"/>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255" name="Line 79"/>
              <p:cNvSpPr>
                <a:spLocks noChangeShapeType="1"/>
              </p:cNvSpPr>
              <p:nvPr/>
            </p:nvSpPr>
            <p:spPr bwMode="auto">
              <a:xfrm>
                <a:off x="4707" y="3033"/>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256" name="Line 80"/>
              <p:cNvSpPr>
                <a:spLocks noChangeShapeType="1"/>
              </p:cNvSpPr>
              <p:nvPr/>
            </p:nvSpPr>
            <p:spPr bwMode="auto">
              <a:xfrm>
                <a:off x="4422" y="3034"/>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257" name="Rectangle 81"/>
              <p:cNvSpPr>
                <a:spLocks noChangeArrowheads="1"/>
              </p:cNvSpPr>
              <p:nvPr/>
            </p:nvSpPr>
            <p:spPr bwMode="auto">
              <a:xfrm>
                <a:off x="4328" y="3173"/>
                <a:ext cx="64" cy="93"/>
              </a:xfrm>
              <a:prstGeom prst="rect">
                <a:avLst/>
              </a:prstGeom>
              <a:solidFill>
                <a:srgbClr val="FFFF00"/>
              </a:solidFill>
              <a:ln w="9525">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58" name="Rectangle 82"/>
              <p:cNvSpPr>
                <a:spLocks noChangeArrowheads="1"/>
              </p:cNvSpPr>
              <p:nvPr/>
            </p:nvSpPr>
            <p:spPr bwMode="auto">
              <a:xfrm>
                <a:off x="4414" y="3173"/>
                <a:ext cx="64" cy="93"/>
              </a:xfrm>
              <a:prstGeom prst="rect">
                <a:avLst/>
              </a:prstGeom>
              <a:solidFill>
                <a:srgbClr val="FFFF00"/>
              </a:solidFill>
              <a:ln w="9525">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59" name="Rectangle 83"/>
              <p:cNvSpPr>
                <a:spLocks noChangeArrowheads="1"/>
              </p:cNvSpPr>
              <p:nvPr/>
            </p:nvSpPr>
            <p:spPr bwMode="auto">
              <a:xfrm>
                <a:off x="4500" y="3172"/>
                <a:ext cx="64" cy="93"/>
              </a:xfrm>
              <a:prstGeom prst="rect">
                <a:avLst/>
              </a:prstGeom>
              <a:solidFill>
                <a:srgbClr val="FFFF00"/>
              </a:solidFill>
              <a:ln w="9525">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60" name="Rectangle 84"/>
              <p:cNvSpPr>
                <a:spLocks noChangeArrowheads="1"/>
              </p:cNvSpPr>
              <p:nvPr/>
            </p:nvSpPr>
            <p:spPr bwMode="auto">
              <a:xfrm>
                <a:off x="4597" y="3170"/>
                <a:ext cx="64" cy="93"/>
              </a:xfrm>
              <a:prstGeom prst="rect">
                <a:avLst/>
              </a:prstGeom>
              <a:solidFill>
                <a:srgbClr val="FFFF00"/>
              </a:solidFill>
              <a:ln w="9525">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61" name="Rectangle 85"/>
              <p:cNvSpPr>
                <a:spLocks noChangeArrowheads="1"/>
              </p:cNvSpPr>
              <p:nvPr/>
            </p:nvSpPr>
            <p:spPr bwMode="auto">
              <a:xfrm>
                <a:off x="4693" y="3170"/>
                <a:ext cx="64" cy="93"/>
              </a:xfrm>
              <a:prstGeom prst="rect">
                <a:avLst/>
              </a:prstGeom>
              <a:solidFill>
                <a:srgbClr val="FFFF00"/>
              </a:solidFill>
              <a:ln w="9525">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grpSp>
      <p:grpSp>
        <p:nvGrpSpPr>
          <p:cNvPr id="50190" name="Group 86"/>
          <p:cNvGrpSpPr>
            <a:grpSpLocks/>
          </p:cNvGrpSpPr>
          <p:nvPr/>
        </p:nvGrpSpPr>
        <p:grpSpPr bwMode="auto">
          <a:xfrm>
            <a:off x="7388225" y="5648325"/>
            <a:ext cx="706438" cy="682625"/>
            <a:chOff x="4308" y="290"/>
            <a:chExt cx="505" cy="518"/>
          </a:xfrm>
        </p:grpSpPr>
        <p:graphicFrame>
          <p:nvGraphicFramePr>
            <p:cNvPr id="50241" name="Object 87"/>
            <p:cNvGraphicFramePr>
              <a:graphicFrameLocks noChangeAspect="1"/>
            </p:cNvGraphicFramePr>
            <p:nvPr/>
          </p:nvGraphicFramePr>
          <p:xfrm>
            <a:off x="4338" y="290"/>
            <a:ext cx="392" cy="315"/>
          </p:xfrm>
          <a:graphic>
            <a:graphicData uri="http://schemas.openxmlformats.org/presentationml/2006/ole">
              <mc:AlternateContent xmlns:mc="http://schemas.openxmlformats.org/markup-compatibility/2006">
                <mc:Choice xmlns:v="urn:schemas-microsoft-com:vml" Requires="v">
                  <p:oleObj spid="_x0000_s50430" name="Clip" r:id="rId9" imgW="1307079" imgH="1083682" progId="MS_ClipArt_Gallery.2">
                    <p:embed/>
                  </p:oleObj>
                </mc:Choice>
                <mc:Fallback>
                  <p:oleObj name="Clip" r:id="rId9" imgW="1307079" imgH="1083682" progId="MS_ClipArt_Gallery.2">
                    <p:embed/>
                    <p:pic>
                      <p:nvPicPr>
                        <p:cNvPr id="0" name="Object 8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38" y="290"/>
                          <a:ext cx="392" cy="31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grpSp>
          <p:nvGrpSpPr>
            <p:cNvPr id="50242" name="Group 88"/>
            <p:cNvGrpSpPr>
              <a:grpSpLocks/>
            </p:cNvGrpSpPr>
            <p:nvPr/>
          </p:nvGrpSpPr>
          <p:grpSpPr bwMode="auto">
            <a:xfrm>
              <a:off x="4308" y="367"/>
              <a:ext cx="505" cy="441"/>
              <a:chOff x="4155" y="817"/>
              <a:chExt cx="589" cy="441"/>
            </a:xfrm>
          </p:grpSpPr>
          <p:sp>
            <p:nvSpPr>
              <p:cNvPr id="50243" name="Rectangle 89"/>
              <p:cNvSpPr>
                <a:spLocks noChangeArrowheads="1"/>
              </p:cNvSpPr>
              <p:nvPr/>
            </p:nvSpPr>
            <p:spPr bwMode="auto">
              <a:xfrm>
                <a:off x="4224" y="846"/>
                <a:ext cx="444" cy="330"/>
              </a:xfrm>
              <a:prstGeom prst="rect">
                <a:avLst/>
              </a:prstGeom>
              <a:solidFill>
                <a:schemeClr val="hlink"/>
              </a:solidFill>
              <a:ln w="19050">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44" name="Text Box 90"/>
              <p:cNvSpPr txBox="1">
                <a:spLocks noChangeArrowheads="1"/>
              </p:cNvSpPr>
              <p:nvPr/>
            </p:nvSpPr>
            <p:spPr bwMode="auto">
              <a:xfrm>
                <a:off x="4155" y="817"/>
                <a:ext cx="589" cy="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600">
                    <a:latin typeface="Comic Sans MS" charset="0"/>
                  </a:rPr>
                  <a:t>user</a:t>
                </a:r>
              </a:p>
              <a:p>
                <a:r>
                  <a:rPr lang="en-US" altLang="x-none" sz="1600">
                    <a:latin typeface="Comic Sans MS" charset="0"/>
                  </a:rPr>
                  <a:t>agent</a:t>
                </a:r>
                <a:endParaRPr lang="en-US" altLang="x-none" sz="2400"/>
              </a:p>
            </p:txBody>
          </p:sp>
        </p:grpSp>
      </p:grpSp>
      <p:grpSp>
        <p:nvGrpSpPr>
          <p:cNvPr id="50191" name="Group 91"/>
          <p:cNvGrpSpPr>
            <a:grpSpLocks/>
          </p:cNvGrpSpPr>
          <p:nvPr/>
        </p:nvGrpSpPr>
        <p:grpSpPr bwMode="auto">
          <a:xfrm>
            <a:off x="5568950" y="5797550"/>
            <a:ext cx="709613" cy="682625"/>
            <a:chOff x="4308" y="290"/>
            <a:chExt cx="507" cy="518"/>
          </a:xfrm>
        </p:grpSpPr>
        <p:graphicFrame>
          <p:nvGraphicFramePr>
            <p:cNvPr id="50237" name="Object 92"/>
            <p:cNvGraphicFramePr>
              <a:graphicFrameLocks noChangeAspect="1"/>
            </p:cNvGraphicFramePr>
            <p:nvPr/>
          </p:nvGraphicFramePr>
          <p:xfrm>
            <a:off x="4338" y="290"/>
            <a:ext cx="392" cy="315"/>
          </p:xfrm>
          <a:graphic>
            <a:graphicData uri="http://schemas.openxmlformats.org/presentationml/2006/ole">
              <mc:AlternateContent xmlns:mc="http://schemas.openxmlformats.org/markup-compatibility/2006">
                <mc:Choice xmlns:v="urn:schemas-microsoft-com:vml" Requires="v">
                  <p:oleObj spid="_x0000_s50431" name="Clip" r:id="rId10" imgW="1307079" imgH="1083682" progId="MS_ClipArt_Gallery.2">
                    <p:embed/>
                  </p:oleObj>
                </mc:Choice>
                <mc:Fallback>
                  <p:oleObj name="Clip" r:id="rId10" imgW="1307079" imgH="1083682" progId="MS_ClipArt_Gallery.2">
                    <p:embed/>
                    <p:pic>
                      <p:nvPicPr>
                        <p:cNvPr id="0" name="Object 9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38" y="290"/>
                          <a:ext cx="392" cy="31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grpSp>
          <p:nvGrpSpPr>
            <p:cNvPr id="50238" name="Group 93"/>
            <p:cNvGrpSpPr>
              <a:grpSpLocks/>
            </p:cNvGrpSpPr>
            <p:nvPr/>
          </p:nvGrpSpPr>
          <p:grpSpPr bwMode="auto">
            <a:xfrm>
              <a:off x="4308" y="367"/>
              <a:ext cx="507" cy="441"/>
              <a:chOff x="4155" y="817"/>
              <a:chExt cx="591" cy="441"/>
            </a:xfrm>
          </p:grpSpPr>
          <p:sp>
            <p:nvSpPr>
              <p:cNvPr id="50239" name="Rectangle 94"/>
              <p:cNvSpPr>
                <a:spLocks noChangeArrowheads="1"/>
              </p:cNvSpPr>
              <p:nvPr/>
            </p:nvSpPr>
            <p:spPr bwMode="auto">
              <a:xfrm>
                <a:off x="4224" y="846"/>
                <a:ext cx="444" cy="330"/>
              </a:xfrm>
              <a:prstGeom prst="rect">
                <a:avLst/>
              </a:prstGeom>
              <a:solidFill>
                <a:schemeClr val="hlink"/>
              </a:solidFill>
              <a:ln w="19050">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40" name="Text Box 95"/>
              <p:cNvSpPr txBox="1">
                <a:spLocks noChangeArrowheads="1"/>
              </p:cNvSpPr>
              <p:nvPr/>
            </p:nvSpPr>
            <p:spPr bwMode="auto">
              <a:xfrm>
                <a:off x="4155" y="817"/>
                <a:ext cx="591" cy="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600">
                    <a:latin typeface="Comic Sans MS" charset="0"/>
                  </a:rPr>
                  <a:t>user</a:t>
                </a:r>
              </a:p>
              <a:p>
                <a:r>
                  <a:rPr lang="en-US" altLang="x-none" sz="1600">
                    <a:latin typeface="Comic Sans MS" charset="0"/>
                  </a:rPr>
                  <a:t>agent</a:t>
                </a:r>
                <a:endParaRPr lang="en-US" altLang="x-none" sz="2400"/>
              </a:p>
            </p:txBody>
          </p:sp>
        </p:grpSp>
      </p:grpSp>
      <p:grpSp>
        <p:nvGrpSpPr>
          <p:cNvPr id="50192" name="Group 96"/>
          <p:cNvGrpSpPr>
            <a:grpSpLocks/>
          </p:cNvGrpSpPr>
          <p:nvPr/>
        </p:nvGrpSpPr>
        <p:grpSpPr bwMode="auto">
          <a:xfrm>
            <a:off x="5491163" y="2420938"/>
            <a:ext cx="800100" cy="1247775"/>
            <a:chOff x="3451" y="2522"/>
            <a:chExt cx="571" cy="946"/>
          </a:xfrm>
        </p:grpSpPr>
        <p:grpSp>
          <p:nvGrpSpPr>
            <p:cNvPr id="50212" name="Group 97"/>
            <p:cNvGrpSpPr>
              <a:grpSpLocks/>
            </p:cNvGrpSpPr>
            <p:nvPr/>
          </p:nvGrpSpPr>
          <p:grpSpPr bwMode="auto">
            <a:xfrm>
              <a:off x="3631" y="2522"/>
              <a:ext cx="224" cy="588"/>
              <a:chOff x="4180" y="783"/>
              <a:chExt cx="150" cy="307"/>
            </a:xfrm>
          </p:grpSpPr>
          <p:sp>
            <p:nvSpPr>
              <p:cNvPr id="50229" name="AutoShape 98"/>
              <p:cNvSpPr>
                <a:spLocks noChangeArrowheads="1"/>
              </p:cNvSpPr>
              <p:nvPr/>
            </p:nvSpPr>
            <p:spPr bwMode="auto">
              <a:xfrm>
                <a:off x="4180" y="1019"/>
                <a:ext cx="150" cy="71"/>
              </a:xfrm>
              <a:prstGeom prst="parallelogram">
                <a:avLst>
                  <a:gd name="adj" fmla="val 81387"/>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30" name="Rectangle 99"/>
              <p:cNvSpPr>
                <a:spLocks noChangeArrowheads="1"/>
              </p:cNvSpPr>
              <p:nvPr/>
            </p:nvSpPr>
            <p:spPr bwMode="auto">
              <a:xfrm>
                <a:off x="4256" y="785"/>
                <a:ext cx="69" cy="236"/>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31" name="Rectangle 100"/>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32" name="AutoShape 101"/>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33" name="Line 102"/>
              <p:cNvSpPr>
                <a:spLocks noChangeShapeType="1"/>
              </p:cNvSpPr>
              <p:nvPr/>
            </p:nvSpPr>
            <p:spPr bwMode="auto">
              <a:xfrm>
                <a:off x="4330" y="788"/>
                <a:ext cx="0" cy="23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234" name="Line 103"/>
              <p:cNvSpPr>
                <a:spLocks noChangeShapeType="1"/>
              </p:cNvSpPr>
              <p:nvPr/>
            </p:nvSpPr>
            <p:spPr bwMode="auto">
              <a:xfrm flipH="1">
                <a:off x="4276" y="1019"/>
                <a:ext cx="54" cy="6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235" name="Rectangle 104"/>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36" name="Rectangle 105"/>
              <p:cNvSpPr>
                <a:spLocks noChangeArrowheads="1"/>
              </p:cNvSpPr>
              <p:nvPr/>
            </p:nvSpPr>
            <p:spPr bwMode="auto">
              <a:xfrm>
                <a:off x="4202" y="924"/>
                <a:ext cx="48" cy="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grpSp>
          <p:nvGrpSpPr>
            <p:cNvPr id="50213" name="Group 106"/>
            <p:cNvGrpSpPr>
              <a:grpSpLocks/>
            </p:cNvGrpSpPr>
            <p:nvPr/>
          </p:nvGrpSpPr>
          <p:grpSpPr bwMode="auto">
            <a:xfrm>
              <a:off x="3451" y="2807"/>
              <a:ext cx="571" cy="661"/>
              <a:chOff x="4255" y="2627"/>
              <a:chExt cx="571" cy="661"/>
            </a:xfrm>
          </p:grpSpPr>
          <p:sp>
            <p:nvSpPr>
              <p:cNvPr id="50214" name="Rectangle 107"/>
              <p:cNvSpPr>
                <a:spLocks noChangeArrowheads="1"/>
              </p:cNvSpPr>
              <p:nvPr/>
            </p:nvSpPr>
            <p:spPr bwMode="auto">
              <a:xfrm>
                <a:off x="4296" y="2652"/>
                <a:ext cx="510" cy="636"/>
              </a:xfrm>
              <a:prstGeom prst="rect">
                <a:avLst/>
              </a:prstGeom>
              <a:solidFill>
                <a:schemeClr val="hlink"/>
              </a:solidFill>
              <a:ln w="19050">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15" name="Text Box 108"/>
              <p:cNvSpPr txBox="1">
                <a:spLocks noChangeArrowheads="1"/>
              </p:cNvSpPr>
              <p:nvPr/>
            </p:nvSpPr>
            <p:spPr bwMode="auto">
              <a:xfrm>
                <a:off x="4255" y="2627"/>
                <a:ext cx="571" cy="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600">
                    <a:latin typeface="Comic Sans MS" charset="0"/>
                  </a:rPr>
                  <a:t>mail</a:t>
                </a:r>
              </a:p>
              <a:p>
                <a:r>
                  <a:rPr lang="en-US" altLang="x-none" sz="1600">
                    <a:latin typeface="Comic Sans MS" charset="0"/>
                  </a:rPr>
                  <a:t>server</a:t>
                </a:r>
                <a:endParaRPr lang="en-US" altLang="x-none" sz="2400"/>
              </a:p>
            </p:txBody>
          </p:sp>
          <p:sp>
            <p:nvSpPr>
              <p:cNvPr id="50216" name="Rectangle 109"/>
              <p:cNvSpPr>
                <a:spLocks noChangeArrowheads="1"/>
              </p:cNvSpPr>
              <p:nvPr/>
            </p:nvSpPr>
            <p:spPr bwMode="auto">
              <a:xfrm>
                <a:off x="4320" y="3006"/>
                <a:ext cx="450" cy="120"/>
              </a:xfrm>
              <a:prstGeom prst="rect">
                <a:avLst/>
              </a:prstGeom>
              <a:solidFill>
                <a:srgbClr val="00FF00"/>
              </a:solidFill>
              <a:ln w="19050">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17" name="Line 110"/>
              <p:cNvSpPr>
                <a:spLocks noChangeShapeType="1"/>
              </p:cNvSpPr>
              <p:nvPr/>
            </p:nvSpPr>
            <p:spPr bwMode="auto">
              <a:xfrm>
                <a:off x="4369" y="3034"/>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218" name="Line 111"/>
              <p:cNvSpPr>
                <a:spLocks noChangeShapeType="1"/>
              </p:cNvSpPr>
              <p:nvPr/>
            </p:nvSpPr>
            <p:spPr bwMode="auto">
              <a:xfrm>
                <a:off x="4478" y="3033"/>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219" name="Line 112"/>
              <p:cNvSpPr>
                <a:spLocks noChangeShapeType="1"/>
              </p:cNvSpPr>
              <p:nvPr/>
            </p:nvSpPr>
            <p:spPr bwMode="auto">
              <a:xfrm>
                <a:off x="4533" y="3035"/>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220" name="Line 113"/>
              <p:cNvSpPr>
                <a:spLocks noChangeShapeType="1"/>
              </p:cNvSpPr>
              <p:nvPr/>
            </p:nvSpPr>
            <p:spPr bwMode="auto">
              <a:xfrm>
                <a:off x="4590" y="3033"/>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221" name="Line 114"/>
              <p:cNvSpPr>
                <a:spLocks noChangeShapeType="1"/>
              </p:cNvSpPr>
              <p:nvPr/>
            </p:nvSpPr>
            <p:spPr bwMode="auto">
              <a:xfrm>
                <a:off x="4651" y="3033"/>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222" name="Line 115"/>
              <p:cNvSpPr>
                <a:spLocks noChangeShapeType="1"/>
              </p:cNvSpPr>
              <p:nvPr/>
            </p:nvSpPr>
            <p:spPr bwMode="auto">
              <a:xfrm>
                <a:off x="4707" y="3033"/>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223" name="Line 116"/>
              <p:cNvSpPr>
                <a:spLocks noChangeShapeType="1"/>
              </p:cNvSpPr>
              <p:nvPr/>
            </p:nvSpPr>
            <p:spPr bwMode="auto">
              <a:xfrm>
                <a:off x="4422" y="3034"/>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224" name="Rectangle 117"/>
              <p:cNvSpPr>
                <a:spLocks noChangeArrowheads="1"/>
              </p:cNvSpPr>
              <p:nvPr/>
            </p:nvSpPr>
            <p:spPr bwMode="auto">
              <a:xfrm>
                <a:off x="4328" y="3173"/>
                <a:ext cx="64" cy="93"/>
              </a:xfrm>
              <a:prstGeom prst="rect">
                <a:avLst/>
              </a:prstGeom>
              <a:solidFill>
                <a:srgbClr val="FFFF00"/>
              </a:solidFill>
              <a:ln w="9525">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25" name="Rectangle 118"/>
              <p:cNvSpPr>
                <a:spLocks noChangeArrowheads="1"/>
              </p:cNvSpPr>
              <p:nvPr/>
            </p:nvSpPr>
            <p:spPr bwMode="auto">
              <a:xfrm>
                <a:off x="4414" y="3173"/>
                <a:ext cx="64" cy="93"/>
              </a:xfrm>
              <a:prstGeom prst="rect">
                <a:avLst/>
              </a:prstGeom>
              <a:solidFill>
                <a:srgbClr val="FFFF00"/>
              </a:solidFill>
              <a:ln w="9525">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26" name="Rectangle 119"/>
              <p:cNvSpPr>
                <a:spLocks noChangeArrowheads="1"/>
              </p:cNvSpPr>
              <p:nvPr/>
            </p:nvSpPr>
            <p:spPr bwMode="auto">
              <a:xfrm>
                <a:off x="4500" y="3172"/>
                <a:ext cx="64" cy="93"/>
              </a:xfrm>
              <a:prstGeom prst="rect">
                <a:avLst/>
              </a:prstGeom>
              <a:solidFill>
                <a:srgbClr val="FFFF00"/>
              </a:solidFill>
              <a:ln w="9525">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27" name="Rectangle 120"/>
              <p:cNvSpPr>
                <a:spLocks noChangeArrowheads="1"/>
              </p:cNvSpPr>
              <p:nvPr/>
            </p:nvSpPr>
            <p:spPr bwMode="auto">
              <a:xfrm>
                <a:off x="4597" y="3170"/>
                <a:ext cx="64" cy="93"/>
              </a:xfrm>
              <a:prstGeom prst="rect">
                <a:avLst/>
              </a:prstGeom>
              <a:solidFill>
                <a:srgbClr val="FFFF00"/>
              </a:solidFill>
              <a:ln w="9525">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28" name="Rectangle 121"/>
              <p:cNvSpPr>
                <a:spLocks noChangeArrowheads="1"/>
              </p:cNvSpPr>
              <p:nvPr/>
            </p:nvSpPr>
            <p:spPr bwMode="auto">
              <a:xfrm>
                <a:off x="4693" y="3170"/>
                <a:ext cx="64" cy="93"/>
              </a:xfrm>
              <a:prstGeom prst="rect">
                <a:avLst/>
              </a:prstGeom>
              <a:solidFill>
                <a:srgbClr val="FFFF00"/>
              </a:solidFill>
              <a:ln w="9525">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grpSp>
      <p:grpSp>
        <p:nvGrpSpPr>
          <p:cNvPr id="50193" name="Group 124"/>
          <p:cNvGrpSpPr>
            <a:grpSpLocks/>
          </p:cNvGrpSpPr>
          <p:nvPr/>
        </p:nvGrpSpPr>
        <p:grpSpPr bwMode="auto">
          <a:xfrm>
            <a:off x="6559550" y="2090738"/>
            <a:ext cx="706438" cy="582612"/>
            <a:chOff x="4155" y="817"/>
            <a:chExt cx="589" cy="441"/>
          </a:xfrm>
        </p:grpSpPr>
        <p:sp>
          <p:nvSpPr>
            <p:cNvPr id="50210" name="Rectangle 125"/>
            <p:cNvSpPr>
              <a:spLocks noChangeArrowheads="1"/>
            </p:cNvSpPr>
            <p:nvPr/>
          </p:nvSpPr>
          <p:spPr bwMode="auto">
            <a:xfrm>
              <a:off x="4224" y="846"/>
              <a:ext cx="444" cy="330"/>
            </a:xfrm>
            <a:prstGeom prst="rect">
              <a:avLst/>
            </a:prstGeom>
            <a:solidFill>
              <a:schemeClr val="hlink"/>
            </a:solidFill>
            <a:ln w="19050">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11" name="Text Box 126"/>
            <p:cNvSpPr txBox="1">
              <a:spLocks noChangeArrowheads="1"/>
            </p:cNvSpPr>
            <p:nvPr/>
          </p:nvSpPr>
          <p:spPr bwMode="auto">
            <a:xfrm>
              <a:off x="4155" y="817"/>
              <a:ext cx="589" cy="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600">
                  <a:latin typeface="Comic Sans MS" charset="0"/>
                </a:rPr>
                <a:t>user</a:t>
              </a:r>
            </a:p>
            <a:p>
              <a:r>
                <a:rPr lang="en-US" altLang="x-none" sz="1600">
                  <a:latin typeface="Comic Sans MS" charset="0"/>
                </a:rPr>
                <a:t>agent</a:t>
              </a:r>
              <a:endParaRPr lang="en-US" altLang="x-none" sz="2400"/>
            </a:p>
          </p:txBody>
        </p:sp>
      </p:grpSp>
      <p:sp>
        <p:nvSpPr>
          <p:cNvPr id="50194" name="Line 127"/>
          <p:cNvSpPr>
            <a:spLocks noChangeShapeType="1"/>
          </p:cNvSpPr>
          <p:nvPr/>
        </p:nvSpPr>
        <p:spPr bwMode="auto">
          <a:xfrm flipV="1">
            <a:off x="6288088" y="4119563"/>
            <a:ext cx="992187" cy="901700"/>
          </a:xfrm>
          <a:prstGeom prst="line">
            <a:avLst/>
          </a:prstGeom>
          <a:noFill/>
          <a:ln w="28575">
            <a:solidFill>
              <a:srgbClr val="FF00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0195" name="Line 128"/>
          <p:cNvSpPr>
            <a:spLocks noChangeShapeType="1"/>
          </p:cNvSpPr>
          <p:nvPr/>
        </p:nvSpPr>
        <p:spPr bwMode="auto">
          <a:xfrm flipH="1" flipV="1">
            <a:off x="5632450" y="3684588"/>
            <a:ext cx="0" cy="1036637"/>
          </a:xfrm>
          <a:prstGeom prst="line">
            <a:avLst/>
          </a:prstGeom>
          <a:noFill/>
          <a:ln w="28575">
            <a:solidFill>
              <a:srgbClr val="FF00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nvGrpSpPr>
          <p:cNvPr id="50196" name="Group 129"/>
          <p:cNvGrpSpPr>
            <a:grpSpLocks/>
          </p:cNvGrpSpPr>
          <p:nvPr/>
        </p:nvGrpSpPr>
        <p:grpSpPr bwMode="auto">
          <a:xfrm>
            <a:off x="6313488" y="4362450"/>
            <a:ext cx="1031875" cy="458788"/>
            <a:chOff x="3702" y="2537"/>
            <a:chExt cx="737" cy="347"/>
          </a:xfrm>
        </p:grpSpPr>
        <p:sp>
          <p:nvSpPr>
            <p:cNvPr id="50208" name="Rectangle 130"/>
            <p:cNvSpPr>
              <a:spLocks noChangeArrowheads="1"/>
            </p:cNvSpPr>
            <p:nvPr/>
          </p:nvSpPr>
          <p:spPr bwMode="auto">
            <a:xfrm>
              <a:off x="3798" y="2580"/>
              <a:ext cx="540" cy="19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09" name="Text Box 131"/>
            <p:cNvSpPr txBox="1">
              <a:spLocks noChangeArrowheads="1"/>
            </p:cNvSpPr>
            <p:nvPr/>
          </p:nvSpPr>
          <p:spPr bwMode="auto">
            <a:xfrm>
              <a:off x="3702" y="2537"/>
              <a:ext cx="737" cy="3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2400">
                  <a:solidFill>
                    <a:srgbClr val="FF0000"/>
                  </a:solidFill>
                  <a:latin typeface="Comic Sans MS" charset="0"/>
                </a:rPr>
                <a:t>SMTP</a:t>
              </a:r>
              <a:endParaRPr lang="en-US" altLang="x-none" sz="2400"/>
            </a:p>
          </p:txBody>
        </p:sp>
      </p:grpSp>
      <p:grpSp>
        <p:nvGrpSpPr>
          <p:cNvPr id="50197" name="Group 132"/>
          <p:cNvGrpSpPr>
            <a:grpSpLocks/>
          </p:cNvGrpSpPr>
          <p:nvPr/>
        </p:nvGrpSpPr>
        <p:grpSpPr bwMode="auto">
          <a:xfrm>
            <a:off x="6280150" y="3319463"/>
            <a:ext cx="1031875" cy="457200"/>
            <a:chOff x="3702" y="2537"/>
            <a:chExt cx="737" cy="347"/>
          </a:xfrm>
        </p:grpSpPr>
        <p:sp>
          <p:nvSpPr>
            <p:cNvPr id="50206" name="Rectangle 133"/>
            <p:cNvSpPr>
              <a:spLocks noChangeArrowheads="1"/>
            </p:cNvSpPr>
            <p:nvPr/>
          </p:nvSpPr>
          <p:spPr bwMode="auto">
            <a:xfrm>
              <a:off x="3798" y="2580"/>
              <a:ext cx="540" cy="19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07" name="Text Box 134"/>
            <p:cNvSpPr txBox="1">
              <a:spLocks noChangeArrowheads="1"/>
            </p:cNvSpPr>
            <p:nvPr/>
          </p:nvSpPr>
          <p:spPr bwMode="auto">
            <a:xfrm>
              <a:off x="3702" y="2537"/>
              <a:ext cx="737" cy="3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2400">
                  <a:solidFill>
                    <a:srgbClr val="FF0000"/>
                  </a:solidFill>
                  <a:latin typeface="Comic Sans MS" charset="0"/>
                </a:rPr>
                <a:t>SMTP</a:t>
              </a:r>
              <a:endParaRPr lang="en-US" altLang="x-none" sz="2400"/>
            </a:p>
          </p:txBody>
        </p:sp>
      </p:grpSp>
      <p:grpSp>
        <p:nvGrpSpPr>
          <p:cNvPr id="50198" name="Group 135"/>
          <p:cNvGrpSpPr>
            <a:grpSpLocks/>
          </p:cNvGrpSpPr>
          <p:nvPr/>
        </p:nvGrpSpPr>
        <p:grpSpPr bwMode="auto">
          <a:xfrm>
            <a:off x="5111750" y="3911600"/>
            <a:ext cx="1031875" cy="458788"/>
            <a:chOff x="3702" y="2537"/>
            <a:chExt cx="737" cy="347"/>
          </a:xfrm>
        </p:grpSpPr>
        <p:sp>
          <p:nvSpPr>
            <p:cNvPr id="50204" name="Rectangle 136"/>
            <p:cNvSpPr>
              <a:spLocks noChangeArrowheads="1"/>
            </p:cNvSpPr>
            <p:nvPr/>
          </p:nvSpPr>
          <p:spPr bwMode="auto">
            <a:xfrm>
              <a:off x="3798" y="2580"/>
              <a:ext cx="540" cy="19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05" name="Text Box 137"/>
            <p:cNvSpPr txBox="1">
              <a:spLocks noChangeArrowheads="1"/>
            </p:cNvSpPr>
            <p:nvPr/>
          </p:nvSpPr>
          <p:spPr bwMode="auto">
            <a:xfrm>
              <a:off x="3702" y="2537"/>
              <a:ext cx="737" cy="3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2400">
                  <a:solidFill>
                    <a:srgbClr val="FF0000"/>
                  </a:solidFill>
                  <a:latin typeface="Comic Sans MS" charset="0"/>
                </a:rPr>
                <a:t>SMTP</a:t>
              </a:r>
              <a:endParaRPr lang="en-US" altLang="x-none" sz="2400"/>
            </a:p>
          </p:txBody>
        </p:sp>
      </p:grpSp>
      <p:sp>
        <p:nvSpPr>
          <p:cNvPr id="50199" name="Line 138"/>
          <p:cNvSpPr>
            <a:spLocks noChangeShapeType="1"/>
          </p:cNvSpPr>
          <p:nvPr/>
        </p:nvSpPr>
        <p:spPr bwMode="auto">
          <a:xfrm>
            <a:off x="6297613" y="5494338"/>
            <a:ext cx="1152525" cy="504825"/>
          </a:xfrm>
          <a:prstGeom prst="line">
            <a:avLst/>
          </a:prstGeom>
          <a:noFill/>
          <a:ln w="28575">
            <a:solidFill>
              <a:srgbClr val="FF00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nvGrpSpPr>
          <p:cNvPr id="50200" name="Group 139"/>
          <p:cNvGrpSpPr>
            <a:grpSpLocks/>
          </p:cNvGrpSpPr>
          <p:nvPr/>
        </p:nvGrpSpPr>
        <p:grpSpPr bwMode="auto">
          <a:xfrm>
            <a:off x="6491288" y="5464175"/>
            <a:ext cx="758825" cy="773113"/>
            <a:chOff x="3798" y="2580"/>
            <a:chExt cx="540" cy="586"/>
          </a:xfrm>
        </p:grpSpPr>
        <p:sp>
          <p:nvSpPr>
            <p:cNvPr id="50202" name="Rectangle 140"/>
            <p:cNvSpPr>
              <a:spLocks noChangeArrowheads="1"/>
            </p:cNvSpPr>
            <p:nvPr/>
          </p:nvSpPr>
          <p:spPr bwMode="auto">
            <a:xfrm>
              <a:off x="3798" y="2580"/>
              <a:ext cx="540" cy="19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03" name="Text Box 141"/>
            <p:cNvSpPr txBox="1">
              <a:spLocks noChangeArrowheads="1"/>
            </p:cNvSpPr>
            <p:nvPr/>
          </p:nvSpPr>
          <p:spPr bwMode="auto">
            <a:xfrm>
              <a:off x="3831" y="2612"/>
              <a:ext cx="482" cy="55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400">
                  <a:solidFill>
                    <a:srgbClr val="FF0000"/>
                  </a:solidFill>
                  <a:latin typeface="Comic Sans MS" charset="0"/>
                </a:rPr>
                <a:t>POP3,</a:t>
              </a:r>
            </a:p>
            <a:p>
              <a:r>
                <a:rPr lang="en-US" altLang="x-none" sz="1400">
                  <a:solidFill>
                    <a:srgbClr val="FF0000"/>
                  </a:solidFill>
                  <a:latin typeface="Comic Sans MS" charset="0"/>
                </a:rPr>
                <a:t>IMAP</a:t>
              </a:r>
              <a:br>
                <a:rPr lang="en-US" altLang="x-none" sz="1400">
                  <a:solidFill>
                    <a:srgbClr val="FF0000"/>
                  </a:solidFill>
                  <a:latin typeface="Comic Sans MS" charset="0"/>
                </a:rPr>
              </a:br>
              <a:r>
                <a:rPr lang="en-US" altLang="x-none" sz="1400">
                  <a:solidFill>
                    <a:srgbClr val="FF0000"/>
                  </a:solidFill>
                  <a:latin typeface="Comic Sans MS" charset="0"/>
                </a:rPr>
                <a:t>SMTP</a:t>
              </a:r>
              <a:endParaRPr lang="en-US" altLang="x-none" sz="1400"/>
            </a:p>
          </p:txBody>
        </p:sp>
      </p:grpSp>
      <p:sp>
        <p:nvSpPr>
          <p:cNvPr id="50201" name="Text Box 143"/>
          <p:cNvSpPr txBox="1">
            <a:spLocks noChangeArrowheads="1"/>
          </p:cNvSpPr>
          <p:nvPr/>
        </p:nvSpPr>
        <p:spPr bwMode="auto">
          <a:xfrm>
            <a:off x="523875" y="6469063"/>
            <a:ext cx="38925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zh-CN" sz="1600" b="1">
                <a:solidFill>
                  <a:schemeClr val="accent2"/>
                </a:solidFill>
              </a:rPr>
              <a:t>Command: %telnet netra.cs.yale.edu smtp</a:t>
            </a:r>
            <a:endParaRPr lang="en-US" altLang="x-none" sz="1600" b="1">
              <a:solidFill>
                <a:schemeClr val="accent2"/>
              </a:solidFill>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5" name="Slide Number Placeholder 4"/>
          <p:cNvSpPr>
            <a:spLocks noGrp="1"/>
          </p:cNvSpPr>
          <p:nvPr>
            <p:ph type="sldNum" sz="quarter" idx="10"/>
          </p:nvPr>
        </p:nvSpPr>
        <p:spPr>
          <a:xfrm>
            <a:off x="7021130" y="6411913"/>
            <a:ext cx="21336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3">
                <a:solidFill>
                  <a:schemeClr val="tx1"/>
                </a:solidFill>
                <a:latin typeface="Times New Roman" charset="0"/>
                <a:ea typeface="ＭＳ Ｐゴシック" charset="-128"/>
              </a:defRPr>
            </a:lvl1pPr>
            <a:lvl2pPr marL="743990" indent="-286150">
              <a:defRPr sz="2403">
                <a:solidFill>
                  <a:schemeClr val="tx1"/>
                </a:solidFill>
                <a:latin typeface="Times New Roman" charset="0"/>
                <a:ea typeface="ＭＳ Ｐゴシック" charset="-128"/>
              </a:defRPr>
            </a:lvl2pPr>
            <a:lvl3pPr marL="1144600" indent="-228920">
              <a:defRPr sz="2403">
                <a:solidFill>
                  <a:schemeClr val="tx1"/>
                </a:solidFill>
                <a:latin typeface="Times New Roman" charset="0"/>
                <a:ea typeface="ＭＳ Ｐゴシック" charset="-128"/>
              </a:defRPr>
            </a:lvl3pPr>
            <a:lvl4pPr marL="1602440" indent="-228920">
              <a:defRPr sz="2403">
                <a:solidFill>
                  <a:schemeClr val="tx1"/>
                </a:solidFill>
                <a:latin typeface="Times New Roman" charset="0"/>
                <a:ea typeface="ＭＳ Ｐゴシック" charset="-128"/>
              </a:defRPr>
            </a:lvl4pPr>
            <a:lvl5pPr marL="2060280" indent="-228920">
              <a:defRPr sz="2403">
                <a:solidFill>
                  <a:schemeClr val="tx1"/>
                </a:solidFill>
                <a:latin typeface="Times New Roman" charset="0"/>
                <a:ea typeface="ＭＳ Ｐゴシック" charset="-128"/>
              </a:defRPr>
            </a:lvl5pPr>
            <a:lvl6pPr marL="2518120" indent="-228920" algn="ctr" eaLnBrk="0" fontAlgn="base" hangingPunct="0">
              <a:spcBef>
                <a:spcPct val="0"/>
              </a:spcBef>
              <a:spcAft>
                <a:spcPct val="0"/>
              </a:spcAft>
              <a:defRPr sz="2403">
                <a:solidFill>
                  <a:schemeClr val="tx1"/>
                </a:solidFill>
                <a:latin typeface="Times New Roman" charset="0"/>
                <a:ea typeface="ＭＳ Ｐゴシック" charset="-128"/>
              </a:defRPr>
            </a:lvl6pPr>
            <a:lvl7pPr marL="2975961" indent="-228920" algn="ctr" eaLnBrk="0" fontAlgn="base" hangingPunct="0">
              <a:spcBef>
                <a:spcPct val="0"/>
              </a:spcBef>
              <a:spcAft>
                <a:spcPct val="0"/>
              </a:spcAft>
              <a:defRPr sz="2403">
                <a:solidFill>
                  <a:schemeClr val="tx1"/>
                </a:solidFill>
                <a:latin typeface="Times New Roman" charset="0"/>
                <a:ea typeface="ＭＳ Ｐゴシック" charset="-128"/>
              </a:defRPr>
            </a:lvl7pPr>
            <a:lvl8pPr marL="3433801" indent="-228920" algn="ctr" eaLnBrk="0" fontAlgn="base" hangingPunct="0">
              <a:spcBef>
                <a:spcPct val="0"/>
              </a:spcBef>
              <a:spcAft>
                <a:spcPct val="0"/>
              </a:spcAft>
              <a:defRPr sz="2403">
                <a:solidFill>
                  <a:schemeClr val="tx1"/>
                </a:solidFill>
                <a:latin typeface="Times New Roman" charset="0"/>
                <a:ea typeface="ＭＳ Ｐゴシック" charset="-128"/>
              </a:defRPr>
            </a:lvl8pPr>
            <a:lvl9pPr marL="3891641" indent="-228920" algn="ctr" eaLnBrk="0" fontAlgn="base" hangingPunct="0">
              <a:spcBef>
                <a:spcPct val="0"/>
              </a:spcBef>
              <a:spcAft>
                <a:spcPct val="0"/>
              </a:spcAft>
              <a:defRPr sz="2403">
                <a:solidFill>
                  <a:schemeClr val="tx1"/>
                </a:solidFill>
                <a:latin typeface="Times New Roman" charset="0"/>
                <a:ea typeface="ＭＳ Ｐゴシック" charset="-128"/>
              </a:defRPr>
            </a:lvl9pPr>
          </a:lstStyle>
          <a:p>
            <a:pPr algn="r"/>
            <a:fld id="{296539F7-E93F-C747-A208-A337E5E81663}" type="slidenum">
              <a:rPr lang="en-US" altLang="x-none" sz="1402">
                <a:solidFill>
                  <a:srgbClr val="000000"/>
                </a:solidFill>
              </a:rPr>
              <a:pPr algn="r"/>
              <a:t>13</a:t>
            </a:fld>
            <a:endParaRPr lang="en-US" altLang="x-none" sz="1402" dirty="0">
              <a:solidFill>
                <a:srgbClr val="000000"/>
              </a:solidFill>
            </a:endParaRPr>
          </a:p>
        </p:txBody>
      </p:sp>
      <p:sp>
        <p:nvSpPr>
          <p:cNvPr id="134146" name="Rectangle 2"/>
          <p:cNvSpPr>
            <a:spLocks noGrp="1" noChangeArrowheads="1"/>
          </p:cNvSpPr>
          <p:nvPr>
            <p:ph type="title"/>
          </p:nvPr>
        </p:nvSpPr>
        <p:spPr>
          <a:xfrm>
            <a:off x="534141" y="157162"/>
            <a:ext cx="8376155" cy="1144588"/>
          </a:xfrm>
        </p:spPr>
        <p:txBody>
          <a:bodyPr/>
          <a:lstStyle/>
          <a:p>
            <a:r>
              <a:rPr lang="en-US" altLang="x-none" sz="3600" dirty="0">
                <a:ea typeface="ＭＳ Ｐゴシック" charset="-128"/>
              </a:rPr>
              <a:t>Example</a:t>
            </a:r>
            <a:r>
              <a:rPr lang="en-US" altLang="zh-CN" sz="3600" dirty="0">
                <a:ea typeface="ＭＳ Ｐゴシック" charset="-128"/>
              </a:rPr>
              <a:t> Protocol</a:t>
            </a:r>
            <a:r>
              <a:rPr lang="en-US" altLang="x-none" sz="3600" dirty="0" smtClean="0">
                <a:ea typeface="ＭＳ Ｐゴシック" charset="-128"/>
              </a:rPr>
              <a:t>: TCP Connection Close Protocol</a:t>
            </a:r>
            <a:endParaRPr lang="en-US" altLang="x-none" sz="3605" dirty="0">
              <a:ea typeface="ＭＳ Ｐゴシック" charset="-128"/>
            </a:endParaRPr>
          </a:p>
        </p:txBody>
      </p:sp>
      <p:sp>
        <p:nvSpPr>
          <p:cNvPr id="7174" name="Rectangle 3"/>
          <p:cNvSpPr>
            <a:spLocks noGrp="1" noChangeArrowheads="1"/>
          </p:cNvSpPr>
          <p:nvPr>
            <p:ph type="body" sz="half" idx="1"/>
          </p:nvPr>
        </p:nvSpPr>
        <p:spPr/>
        <p:txBody>
          <a:bodyPr/>
          <a:lstStyle/>
          <a:p>
            <a:r>
              <a:rPr lang="en-US" altLang="zh-CN" sz="2403" dirty="0">
                <a:ea typeface="宋体" charset="-122"/>
              </a:rPr>
              <a:t>Why connection close?</a:t>
            </a:r>
          </a:p>
          <a:p>
            <a:pPr lvl="1"/>
            <a:r>
              <a:rPr lang="en-US" altLang="zh-CN" sz="2003" dirty="0">
                <a:ea typeface="宋体" charset="-122"/>
              </a:rPr>
              <a:t>so that each side can release resource and remove state about the </a:t>
            </a:r>
            <a:r>
              <a:rPr lang="en-US" altLang="zh-CN" sz="2003" dirty="0" smtClean="0">
                <a:ea typeface="宋体" charset="-122"/>
              </a:rPr>
              <a:t>communication</a:t>
            </a:r>
            <a:endParaRPr lang="en-US" altLang="zh-CN" sz="2003" dirty="0">
              <a:ea typeface="宋体" charset="-122"/>
            </a:endParaRPr>
          </a:p>
        </p:txBody>
      </p:sp>
      <p:graphicFrame>
        <p:nvGraphicFramePr>
          <p:cNvPr id="134148" name="Object 4"/>
          <p:cNvGraphicFramePr>
            <a:graphicFrameLocks noChangeAspect="1"/>
          </p:cNvGraphicFramePr>
          <p:nvPr/>
        </p:nvGraphicFramePr>
        <p:xfrm>
          <a:off x="5188797" y="1802723"/>
          <a:ext cx="486450" cy="386298"/>
        </p:xfrm>
        <a:graphic>
          <a:graphicData uri="http://schemas.openxmlformats.org/presentationml/2006/ole">
            <mc:AlternateContent xmlns:mc="http://schemas.openxmlformats.org/markup-compatibility/2006">
              <mc:Choice xmlns:v="urn:schemas-microsoft-com:vml" Requires="v">
                <p:oleObj spid="_x0000_s1031" name="Clip" r:id="rId4" imgW="1307079" imgH="1083682" progId="MS_ClipArt_Gallery.2">
                  <p:embed/>
                </p:oleObj>
              </mc:Choice>
              <mc:Fallback>
                <p:oleObj name="Clip" r:id="rId4" imgW="1307079" imgH="1083682" progId="MS_ClipArt_Gallery.2">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88797" y="1802723"/>
                        <a:ext cx="486450" cy="38629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sp>
        <p:nvSpPr>
          <p:cNvPr id="134149" name="Text Box 5"/>
          <p:cNvSpPr txBox="1">
            <a:spLocks noChangeArrowheads="1"/>
          </p:cNvSpPr>
          <p:nvPr/>
        </p:nvSpPr>
        <p:spPr bwMode="auto">
          <a:xfrm>
            <a:off x="5667299" y="1802724"/>
            <a:ext cx="715367" cy="337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2400">
                <a:solidFill>
                  <a:schemeClr val="tx1"/>
                </a:solidFill>
                <a:latin typeface="Times New Roman" charset="0"/>
                <a:ea typeface="ＭＳ Ｐゴシック" charset="-128"/>
              </a:defRPr>
            </a:lvl9pPr>
          </a:lstStyle>
          <a:p>
            <a:r>
              <a:rPr lang="en-US" altLang="x-none" sz="1602">
                <a:latin typeface="Comic Sans MS" charset="0"/>
              </a:rPr>
              <a:t>client</a:t>
            </a:r>
            <a:endParaRPr lang="en-US" altLang="x-none" sz="1001"/>
          </a:p>
        </p:txBody>
      </p:sp>
      <p:graphicFrame>
        <p:nvGraphicFramePr>
          <p:cNvPr id="134150" name="Object 9"/>
          <p:cNvGraphicFramePr>
            <a:graphicFrameLocks noChangeAspect="1"/>
          </p:cNvGraphicFramePr>
          <p:nvPr/>
        </p:nvGraphicFramePr>
        <p:xfrm>
          <a:off x="7849963" y="1812262"/>
          <a:ext cx="486450" cy="386298"/>
        </p:xfrm>
        <a:graphic>
          <a:graphicData uri="http://schemas.openxmlformats.org/presentationml/2006/ole">
            <mc:AlternateContent xmlns:mc="http://schemas.openxmlformats.org/markup-compatibility/2006">
              <mc:Choice xmlns:v="urn:schemas-microsoft-com:vml" Requires="v">
                <p:oleObj spid="_x0000_s1032" name="Clip" r:id="rId6" imgW="1307079" imgH="1083682" progId="MS_ClipArt_Gallery.2">
                  <p:embed/>
                </p:oleObj>
              </mc:Choice>
              <mc:Fallback>
                <p:oleObj name="Clip" r:id="rId6" imgW="1307079" imgH="1083682" progId="MS_ClipArt_Gallery.2">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49963" y="1812262"/>
                        <a:ext cx="486450" cy="38629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sp>
        <p:nvSpPr>
          <p:cNvPr id="134151" name="Text Box 10"/>
          <p:cNvSpPr txBox="1">
            <a:spLocks noChangeArrowheads="1"/>
          </p:cNvSpPr>
          <p:nvPr/>
        </p:nvSpPr>
        <p:spPr bwMode="auto">
          <a:xfrm>
            <a:off x="7139365" y="1821800"/>
            <a:ext cx="801211" cy="337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2400">
                <a:solidFill>
                  <a:schemeClr val="tx1"/>
                </a:solidFill>
                <a:latin typeface="Times New Roman" charset="0"/>
                <a:ea typeface="ＭＳ Ｐゴシック" charset="-128"/>
              </a:defRPr>
            </a:lvl9pPr>
          </a:lstStyle>
          <a:p>
            <a:r>
              <a:rPr lang="en-US" altLang="x-none" sz="1602">
                <a:latin typeface="Comic Sans MS" charset="0"/>
              </a:rPr>
              <a:t>server</a:t>
            </a:r>
            <a:endParaRPr lang="en-US" altLang="x-none" sz="1001"/>
          </a:p>
        </p:txBody>
      </p:sp>
      <p:grpSp>
        <p:nvGrpSpPr>
          <p:cNvPr id="2" name="Group 21"/>
          <p:cNvGrpSpPr>
            <a:grpSpLocks/>
          </p:cNvGrpSpPr>
          <p:nvPr/>
        </p:nvGrpSpPr>
        <p:grpSpPr bwMode="auto">
          <a:xfrm>
            <a:off x="4415727" y="2243072"/>
            <a:ext cx="4576149" cy="3500530"/>
            <a:chOff x="4409603" y="2238375"/>
            <a:chExt cx="4569802" cy="3495675"/>
          </a:xfrm>
        </p:grpSpPr>
        <p:grpSp>
          <p:nvGrpSpPr>
            <p:cNvPr id="134156" name="Group 6"/>
            <p:cNvGrpSpPr>
              <a:grpSpLocks/>
            </p:cNvGrpSpPr>
            <p:nvPr/>
          </p:nvGrpSpPr>
          <p:grpSpPr bwMode="auto">
            <a:xfrm>
              <a:off x="5594350" y="2466975"/>
              <a:ext cx="2598738" cy="590550"/>
              <a:chOff x="1967" y="1554"/>
              <a:chExt cx="1637" cy="372"/>
            </a:xfrm>
          </p:grpSpPr>
          <p:sp>
            <p:nvSpPr>
              <p:cNvPr id="134164" name="Line 7"/>
              <p:cNvSpPr>
                <a:spLocks noChangeShapeType="1"/>
              </p:cNvSpPr>
              <p:nvPr/>
            </p:nvSpPr>
            <p:spPr bwMode="auto">
              <a:xfrm>
                <a:off x="1967" y="1554"/>
                <a:ext cx="1596" cy="372"/>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sz="501"/>
              </a:p>
            </p:txBody>
          </p:sp>
          <p:sp>
            <p:nvSpPr>
              <p:cNvPr id="134165" name="Text Box 8"/>
              <p:cNvSpPr txBox="1">
                <a:spLocks noChangeArrowheads="1"/>
              </p:cNvSpPr>
              <p:nvPr/>
            </p:nvSpPr>
            <p:spPr bwMode="auto">
              <a:xfrm rot="706751">
                <a:off x="2010" y="1579"/>
                <a:ext cx="1594"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2400">
                    <a:solidFill>
                      <a:schemeClr val="tx1"/>
                    </a:solidFill>
                    <a:latin typeface="Times New Roman" charset="0"/>
                    <a:ea typeface="ＭＳ Ｐゴシック" charset="-128"/>
                  </a:defRPr>
                </a:lvl9pPr>
              </a:lstStyle>
              <a:p>
                <a:r>
                  <a:rPr lang="en-US" altLang="x-none" sz="1402">
                    <a:latin typeface="Arial" charset="0"/>
                  </a:rPr>
                  <a:t>I am done. Are you done too?</a:t>
                </a:r>
                <a:endParaRPr lang="en-US" altLang="x-none" sz="1001"/>
              </a:p>
            </p:txBody>
          </p:sp>
        </p:grpSp>
        <p:sp>
          <p:nvSpPr>
            <p:cNvPr id="134157" name="Line 11"/>
            <p:cNvSpPr>
              <a:spLocks noChangeShapeType="1"/>
            </p:cNvSpPr>
            <p:nvPr/>
          </p:nvSpPr>
          <p:spPr bwMode="auto">
            <a:xfrm flipH="1">
              <a:off x="8128000" y="2238375"/>
              <a:ext cx="0" cy="340995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sz="501"/>
            </a:p>
          </p:txBody>
        </p:sp>
        <p:sp>
          <p:nvSpPr>
            <p:cNvPr id="134158" name="Line 12"/>
            <p:cNvSpPr>
              <a:spLocks noChangeShapeType="1"/>
            </p:cNvSpPr>
            <p:nvPr/>
          </p:nvSpPr>
          <p:spPr bwMode="auto">
            <a:xfrm flipH="1">
              <a:off x="5613400" y="3609975"/>
              <a:ext cx="2495550" cy="752475"/>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sz="501"/>
            </a:p>
          </p:txBody>
        </p:sp>
        <p:sp>
          <p:nvSpPr>
            <p:cNvPr id="134159" name="Text Box 13"/>
            <p:cNvSpPr txBox="1">
              <a:spLocks noChangeArrowheads="1"/>
            </p:cNvSpPr>
            <p:nvPr/>
          </p:nvSpPr>
          <p:spPr bwMode="auto">
            <a:xfrm rot="20673133">
              <a:off x="5492750" y="3703576"/>
              <a:ext cx="2732088" cy="3080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2400">
                  <a:solidFill>
                    <a:schemeClr val="tx1"/>
                  </a:solidFill>
                  <a:latin typeface="Times New Roman" charset="0"/>
                  <a:ea typeface="ＭＳ Ｐゴシック" charset="-128"/>
                </a:defRPr>
              </a:lvl9pPr>
            </a:lstStyle>
            <a:p>
              <a:r>
                <a:rPr lang="en-US" altLang="x-none" sz="1402">
                  <a:latin typeface="Arial" charset="0"/>
                </a:rPr>
                <a:t>I am done too. Goodbye!</a:t>
              </a:r>
              <a:endParaRPr lang="en-US" altLang="x-none" sz="1001"/>
            </a:p>
          </p:txBody>
        </p:sp>
        <p:sp>
          <p:nvSpPr>
            <p:cNvPr id="134160" name="Line 14"/>
            <p:cNvSpPr>
              <a:spLocks noChangeShapeType="1"/>
            </p:cNvSpPr>
            <p:nvPr/>
          </p:nvSpPr>
          <p:spPr bwMode="auto">
            <a:xfrm>
              <a:off x="5584825" y="2390775"/>
              <a:ext cx="0" cy="334327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sz="501"/>
            </a:p>
          </p:txBody>
        </p:sp>
        <p:sp>
          <p:nvSpPr>
            <p:cNvPr id="134161" name="Text Box 15"/>
            <p:cNvSpPr txBox="1">
              <a:spLocks noChangeArrowheads="1"/>
            </p:cNvSpPr>
            <p:nvPr/>
          </p:nvSpPr>
          <p:spPr bwMode="auto">
            <a:xfrm>
              <a:off x="4409603" y="2270125"/>
              <a:ext cx="1213795" cy="3697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2400">
                  <a:solidFill>
                    <a:schemeClr val="tx1"/>
                  </a:solidFill>
                  <a:latin typeface="Times New Roman" charset="0"/>
                  <a:ea typeface="ＭＳ Ｐゴシック" charset="-128"/>
                </a:defRPr>
              </a:lvl9pPr>
            </a:lstStyle>
            <a:p>
              <a:r>
                <a:rPr lang="en-US" altLang="x-none" sz="1803">
                  <a:latin typeface="Comic Sans MS" charset="0"/>
                </a:rPr>
                <a:t>init. close</a:t>
              </a:r>
            </a:p>
          </p:txBody>
        </p:sp>
        <p:sp>
          <p:nvSpPr>
            <p:cNvPr id="134162" name="Text Box 16"/>
            <p:cNvSpPr txBox="1">
              <a:spLocks noChangeArrowheads="1"/>
            </p:cNvSpPr>
            <p:nvPr/>
          </p:nvSpPr>
          <p:spPr bwMode="auto">
            <a:xfrm>
              <a:off x="8251321" y="3403600"/>
              <a:ext cx="728084" cy="3697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2400">
                  <a:solidFill>
                    <a:schemeClr val="tx1"/>
                  </a:solidFill>
                  <a:latin typeface="Times New Roman" charset="0"/>
                  <a:ea typeface="ＭＳ Ｐゴシック" charset="-128"/>
                </a:defRPr>
              </a:lvl9pPr>
            </a:lstStyle>
            <a:p>
              <a:r>
                <a:rPr lang="en-US" altLang="x-none" sz="1803">
                  <a:latin typeface="Comic Sans MS" charset="0"/>
                </a:rPr>
                <a:t>close</a:t>
              </a:r>
            </a:p>
          </p:txBody>
        </p:sp>
        <p:sp>
          <p:nvSpPr>
            <p:cNvPr id="134163" name="Text Box 17"/>
            <p:cNvSpPr txBox="1">
              <a:spLocks noChangeArrowheads="1"/>
            </p:cNvSpPr>
            <p:nvPr/>
          </p:nvSpPr>
          <p:spPr bwMode="auto">
            <a:xfrm>
              <a:off x="4763584" y="4167188"/>
              <a:ext cx="728084" cy="3697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2400">
                  <a:solidFill>
                    <a:schemeClr val="tx1"/>
                  </a:solidFill>
                  <a:latin typeface="Times New Roman" charset="0"/>
                  <a:ea typeface="ＭＳ Ｐゴシック" charset="-128"/>
                </a:defRPr>
              </a:lvl9pPr>
            </a:lstStyle>
            <a:p>
              <a:r>
                <a:rPr lang="en-US" altLang="x-none" sz="1803">
                  <a:latin typeface="Comic Sans MS" charset="0"/>
                </a:rPr>
                <a:t>close</a:t>
              </a:r>
            </a:p>
          </p:txBody>
        </p:sp>
      </p:grpSp>
      <p:sp>
        <p:nvSpPr>
          <p:cNvPr id="23" name="Text Box 18"/>
          <p:cNvSpPr txBox="1">
            <a:spLocks noChangeArrowheads="1"/>
          </p:cNvSpPr>
          <p:nvPr/>
        </p:nvSpPr>
        <p:spPr bwMode="auto">
          <a:xfrm>
            <a:off x="4395294" y="2567371"/>
            <a:ext cx="1167323" cy="7097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2400">
                <a:solidFill>
                  <a:schemeClr val="tx1"/>
                </a:solidFill>
                <a:latin typeface="Times New Roman" charset="0"/>
                <a:ea typeface="ＭＳ Ｐゴシック" charset="-128"/>
              </a:defRPr>
            </a:lvl9pPr>
          </a:lstStyle>
          <a:p>
            <a:r>
              <a:rPr lang="en-US" altLang="x-none" sz="2003"/>
              <a:t>release </a:t>
            </a:r>
          </a:p>
          <a:p>
            <a:r>
              <a:rPr lang="en-US" altLang="x-none" sz="2003"/>
              <a:t>resource?</a:t>
            </a:r>
          </a:p>
        </p:txBody>
      </p:sp>
      <p:sp>
        <p:nvSpPr>
          <p:cNvPr id="24" name="Text Box 19"/>
          <p:cNvSpPr txBox="1">
            <a:spLocks noChangeArrowheads="1"/>
          </p:cNvSpPr>
          <p:nvPr/>
        </p:nvSpPr>
        <p:spPr bwMode="auto">
          <a:xfrm>
            <a:off x="8062744" y="3670627"/>
            <a:ext cx="1167323" cy="7097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2400">
                <a:solidFill>
                  <a:schemeClr val="tx1"/>
                </a:solidFill>
                <a:latin typeface="Times New Roman" charset="0"/>
                <a:ea typeface="ＭＳ Ｐゴシック" charset="-128"/>
              </a:defRPr>
            </a:lvl9pPr>
          </a:lstStyle>
          <a:p>
            <a:r>
              <a:rPr lang="en-US" altLang="x-none" sz="2003"/>
              <a:t>release </a:t>
            </a:r>
          </a:p>
          <a:p>
            <a:r>
              <a:rPr lang="en-US" altLang="x-none" sz="2003"/>
              <a:t>resource?</a:t>
            </a:r>
          </a:p>
        </p:txBody>
      </p:sp>
      <p:sp>
        <p:nvSpPr>
          <p:cNvPr id="25" name="Text Box 20"/>
          <p:cNvSpPr txBox="1">
            <a:spLocks noChangeArrowheads="1"/>
          </p:cNvSpPr>
          <p:nvPr/>
        </p:nvSpPr>
        <p:spPr bwMode="auto">
          <a:xfrm>
            <a:off x="4417550" y="4441634"/>
            <a:ext cx="1167323" cy="7097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2400">
                <a:solidFill>
                  <a:schemeClr val="tx1"/>
                </a:solidFill>
                <a:latin typeface="Times New Roman" charset="0"/>
                <a:ea typeface="ＭＳ Ｐゴシック" charset="-128"/>
              </a:defRPr>
            </a:lvl9pPr>
          </a:lstStyle>
          <a:p>
            <a:r>
              <a:rPr lang="en-US" altLang="x-none" sz="2003"/>
              <a:t>release </a:t>
            </a:r>
          </a:p>
          <a:p>
            <a:r>
              <a:rPr lang="en-US" altLang="x-none" sz="2003"/>
              <a:t>resource?</a:t>
            </a:r>
          </a:p>
        </p:txBody>
      </p:sp>
    </p:spTree>
    <p:extLst>
      <p:ext uri="{BB962C8B-B14F-4D97-AF65-F5344CB8AC3E}">
        <p14:creationId xmlns:p14="http://schemas.microsoft.com/office/powerpoint/2010/main" val="204531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7174">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p:bldP spid="2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3" name="Slide Number Placeholder 3"/>
          <p:cNvSpPr>
            <a:spLocks noGrp="1"/>
          </p:cNvSpPr>
          <p:nvPr>
            <p:ph type="sldNum" sz="quarter" idx="10"/>
          </p:nvPr>
        </p:nvSpPr>
        <p:spPr>
          <a:xfrm>
            <a:off x="6992874" y="6380226"/>
            <a:ext cx="21336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3">
                <a:solidFill>
                  <a:schemeClr val="tx1"/>
                </a:solidFill>
                <a:latin typeface="Times New Roman" charset="0"/>
                <a:ea typeface="ＭＳ Ｐゴシック" charset="-128"/>
              </a:defRPr>
            </a:lvl1pPr>
            <a:lvl2pPr marL="743990" indent="-286150">
              <a:defRPr sz="2403">
                <a:solidFill>
                  <a:schemeClr val="tx1"/>
                </a:solidFill>
                <a:latin typeface="Times New Roman" charset="0"/>
                <a:ea typeface="ＭＳ Ｐゴシック" charset="-128"/>
              </a:defRPr>
            </a:lvl2pPr>
            <a:lvl3pPr marL="1144600" indent="-228920">
              <a:defRPr sz="2403">
                <a:solidFill>
                  <a:schemeClr val="tx1"/>
                </a:solidFill>
                <a:latin typeface="Times New Roman" charset="0"/>
                <a:ea typeface="ＭＳ Ｐゴシック" charset="-128"/>
              </a:defRPr>
            </a:lvl3pPr>
            <a:lvl4pPr marL="1602440" indent="-228920">
              <a:defRPr sz="2403">
                <a:solidFill>
                  <a:schemeClr val="tx1"/>
                </a:solidFill>
                <a:latin typeface="Times New Roman" charset="0"/>
                <a:ea typeface="ＭＳ Ｐゴシック" charset="-128"/>
              </a:defRPr>
            </a:lvl4pPr>
            <a:lvl5pPr marL="2060280" indent="-228920">
              <a:defRPr sz="2403">
                <a:solidFill>
                  <a:schemeClr val="tx1"/>
                </a:solidFill>
                <a:latin typeface="Times New Roman" charset="0"/>
                <a:ea typeface="ＭＳ Ｐゴシック" charset="-128"/>
              </a:defRPr>
            </a:lvl5pPr>
            <a:lvl6pPr marL="2518120" indent="-228920" algn="ctr" eaLnBrk="0" fontAlgn="base" hangingPunct="0">
              <a:spcBef>
                <a:spcPct val="0"/>
              </a:spcBef>
              <a:spcAft>
                <a:spcPct val="0"/>
              </a:spcAft>
              <a:defRPr sz="2403">
                <a:solidFill>
                  <a:schemeClr val="tx1"/>
                </a:solidFill>
                <a:latin typeface="Times New Roman" charset="0"/>
                <a:ea typeface="ＭＳ Ｐゴシック" charset="-128"/>
              </a:defRPr>
            </a:lvl6pPr>
            <a:lvl7pPr marL="2975961" indent="-228920" algn="ctr" eaLnBrk="0" fontAlgn="base" hangingPunct="0">
              <a:spcBef>
                <a:spcPct val="0"/>
              </a:spcBef>
              <a:spcAft>
                <a:spcPct val="0"/>
              </a:spcAft>
              <a:defRPr sz="2403">
                <a:solidFill>
                  <a:schemeClr val="tx1"/>
                </a:solidFill>
                <a:latin typeface="Times New Roman" charset="0"/>
                <a:ea typeface="ＭＳ Ｐゴシック" charset="-128"/>
              </a:defRPr>
            </a:lvl7pPr>
            <a:lvl8pPr marL="3433801" indent="-228920" algn="ctr" eaLnBrk="0" fontAlgn="base" hangingPunct="0">
              <a:spcBef>
                <a:spcPct val="0"/>
              </a:spcBef>
              <a:spcAft>
                <a:spcPct val="0"/>
              </a:spcAft>
              <a:defRPr sz="2403">
                <a:solidFill>
                  <a:schemeClr val="tx1"/>
                </a:solidFill>
                <a:latin typeface="Times New Roman" charset="0"/>
                <a:ea typeface="ＭＳ Ｐゴシック" charset="-128"/>
              </a:defRPr>
            </a:lvl8pPr>
            <a:lvl9pPr marL="3891641" indent="-228920" algn="ctr" eaLnBrk="0" fontAlgn="base" hangingPunct="0">
              <a:spcBef>
                <a:spcPct val="0"/>
              </a:spcBef>
              <a:spcAft>
                <a:spcPct val="0"/>
              </a:spcAft>
              <a:defRPr sz="2403">
                <a:solidFill>
                  <a:schemeClr val="tx1"/>
                </a:solidFill>
                <a:latin typeface="Times New Roman" charset="0"/>
                <a:ea typeface="ＭＳ Ｐゴシック" charset="-128"/>
              </a:defRPr>
            </a:lvl9pPr>
          </a:lstStyle>
          <a:p>
            <a:pPr algn="r"/>
            <a:fld id="{44C6AAAA-34E6-5B4C-803C-A6F6AE5031B3}" type="slidenum">
              <a:rPr lang="en-US" altLang="x-none" sz="1402">
                <a:solidFill>
                  <a:srgbClr val="000000"/>
                </a:solidFill>
              </a:rPr>
              <a:pPr algn="r"/>
              <a:t>14</a:t>
            </a:fld>
            <a:endParaRPr lang="en-US" altLang="x-none" sz="1402">
              <a:solidFill>
                <a:srgbClr val="000000"/>
              </a:solidFill>
            </a:endParaRPr>
          </a:p>
        </p:txBody>
      </p:sp>
      <p:sp>
        <p:nvSpPr>
          <p:cNvPr id="136194" name="Rectangle 2"/>
          <p:cNvSpPr>
            <a:spLocks noGrp="1" noChangeArrowheads="1"/>
          </p:cNvSpPr>
          <p:nvPr>
            <p:ph type="title"/>
          </p:nvPr>
        </p:nvSpPr>
        <p:spPr/>
        <p:txBody>
          <a:bodyPr/>
          <a:lstStyle/>
          <a:p>
            <a:r>
              <a:rPr lang="en-US" altLang="x-none" sz="3204">
                <a:ea typeface="ＭＳ Ｐゴシック" charset="-128"/>
              </a:rPr>
              <a:t>General Case: The Two-Army Problem</a:t>
            </a:r>
          </a:p>
        </p:txBody>
      </p:sp>
      <p:pic>
        <p:nvPicPr>
          <p:cNvPr id="136195" name="Picture 3"/>
          <p:cNvPicPr>
            <a:picLocks noChangeAspect="1" noChangeArrowheads="1"/>
          </p:cNvPicPr>
          <p:nvPr>
            <p:ph type="body" idx="1"/>
          </p:nvPr>
        </p:nvPicPr>
        <p:blipFill>
          <a:blip r:embed="rId3">
            <a:extLst>
              <a:ext uri="{28A0092B-C50C-407E-A947-70E740481C1C}">
                <a14:useLocalDpi xmlns:a14="http://schemas.microsoft.com/office/drawing/2010/main" val="0"/>
              </a:ext>
            </a:extLst>
          </a:blip>
          <a:srcRect/>
          <a:stretch>
            <a:fillRect/>
          </a:stretch>
        </p:blipFill>
        <p:spPr>
          <a:xfrm>
            <a:off x="600909" y="1694624"/>
            <a:ext cx="7514535" cy="3834368"/>
          </a:xfrm>
        </p:spPr>
      </p:pic>
      <p:sp>
        <p:nvSpPr>
          <p:cNvPr id="136196" name="Text Box 4"/>
          <p:cNvSpPr txBox="1">
            <a:spLocks noChangeArrowheads="1"/>
          </p:cNvSpPr>
          <p:nvPr/>
        </p:nvSpPr>
        <p:spPr bwMode="auto">
          <a:xfrm>
            <a:off x="440349" y="5902572"/>
            <a:ext cx="8331643" cy="826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2400">
                <a:solidFill>
                  <a:schemeClr val="tx1"/>
                </a:solidFill>
                <a:latin typeface="Times New Roman" charset="0"/>
                <a:ea typeface="ＭＳ Ｐゴシック" charset="-128"/>
              </a:defRPr>
            </a:lvl9pPr>
          </a:lstStyle>
          <a:p>
            <a:pPr algn="l"/>
            <a:r>
              <a:rPr lang="en-US" altLang="x-none" sz="1602">
                <a:solidFill>
                  <a:srgbClr val="000000"/>
                </a:solidFill>
              </a:rPr>
              <a:t>The gray (blue) armies need to agree on whether or not they will attack the white army. They achieve agreement by sending messengers to the other side. If  they both agree, attack; otherwise, no. Note that a messenger can be captured! </a:t>
            </a:r>
          </a:p>
        </p:txBody>
      </p:sp>
    </p:spTree>
    <p:extLst>
      <p:ext uri="{BB962C8B-B14F-4D97-AF65-F5344CB8AC3E}">
        <p14:creationId xmlns:p14="http://schemas.microsoft.com/office/powerpoint/2010/main" val="147103679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9789CBEE-6E45-D743-BC34-2EFF45A14737}" type="slidenum">
              <a:rPr lang="en-US" altLang="x-none" sz="1200">
                <a:latin typeface="Tahoma" charset="0"/>
              </a:rPr>
              <a:pPr/>
              <a:t>15</a:t>
            </a:fld>
            <a:endParaRPr lang="en-US" altLang="x-none" sz="1200">
              <a:latin typeface="Tahoma" charset="0"/>
            </a:endParaRPr>
          </a:p>
        </p:txBody>
      </p:sp>
      <p:sp>
        <p:nvSpPr>
          <p:cNvPr id="52226" name="Rectangle 2"/>
          <p:cNvSpPr>
            <a:spLocks noGrp="1" noChangeArrowheads="1"/>
          </p:cNvSpPr>
          <p:nvPr>
            <p:ph type="title"/>
          </p:nvPr>
        </p:nvSpPr>
        <p:spPr>
          <a:xfrm>
            <a:off x="533400" y="228600"/>
            <a:ext cx="8083550" cy="1146175"/>
          </a:xfrm>
        </p:spPr>
        <p:txBody>
          <a:bodyPr/>
          <a:lstStyle/>
          <a:p>
            <a:r>
              <a:rPr lang="en-US" altLang="x-none" sz="3600">
                <a:ea typeface="ＭＳ Ｐゴシック" charset="-128"/>
              </a:rPr>
              <a:t>Example: TCP Protocol Handshakes</a:t>
            </a:r>
          </a:p>
        </p:txBody>
      </p:sp>
      <p:graphicFrame>
        <p:nvGraphicFramePr>
          <p:cNvPr id="52227" name="Object 4"/>
          <p:cNvGraphicFramePr>
            <a:graphicFrameLocks noChangeAspect="1"/>
          </p:cNvGraphicFramePr>
          <p:nvPr/>
        </p:nvGraphicFramePr>
        <p:xfrm>
          <a:off x="996950" y="1454150"/>
          <a:ext cx="485775" cy="385763"/>
        </p:xfrm>
        <a:graphic>
          <a:graphicData uri="http://schemas.openxmlformats.org/presentationml/2006/ole">
            <mc:AlternateContent xmlns:mc="http://schemas.openxmlformats.org/markup-compatibility/2006">
              <mc:Choice xmlns:v="urn:schemas-microsoft-com:vml" Requires="v">
                <p:oleObj spid="_x0000_s52304" name="Clip" r:id="rId4" imgW="1307079" imgH="1083682" progId="MS_ClipArt_Gallery.2">
                  <p:embed/>
                </p:oleObj>
              </mc:Choice>
              <mc:Fallback>
                <p:oleObj name="Clip" r:id="rId4" imgW="1307079" imgH="1083682" progId="MS_ClipArt_Gallery.2">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6950" y="1454150"/>
                        <a:ext cx="485775" cy="3857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sp>
        <p:nvSpPr>
          <p:cNvPr id="52228" name="Text Box 5"/>
          <p:cNvSpPr txBox="1">
            <a:spLocks noChangeArrowheads="1"/>
          </p:cNvSpPr>
          <p:nvPr/>
        </p:nvSpPr>
        <p:spPr bwMode="auto">
          <a:xfrm>
            <a:off x="844550" y="1835150"/>
            <a:ext cx="84931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600">
                <a:latin typeface="Comic Sans MS" charset="0"/>
              </a:rPr>
              <a:t>Host A</a:t>
            </a:r>
            <a:endParaRPr lang="en-US" altLang="x-none" sz="1000"/>
          </a:p>
        </p:txBody>
      </p:sp>
      <p:graphicFrame>
        <p:nvGraphicFramePr>
          <p:cNvPr id="52229" name="Object 9"/>
          <p:cNvGraphicFramePr>
            <a:graphicFrameLocks noChangeAspect="1"/>
          </p:cNvGraphicFramePr>
          <p:nvPr/>
        </p:nvGraphicFramePr>
        <p:xfrm>
          <a:off x="6711950" y="1454150"/>
          <a:ext cx="485775" cy="385763"/>
        </p:xfrm>
        <a:graphic>
          <a:graphicData uri="http://schemas.openxmlformats.org/presentationml/2006/ole">
            <mc:AlternateContent xmlns:mc="http://schemas.openxmlformats.org/markup-compatibility/2006">
              <mc:Choice xmlns:v="urn:schemas-microsoft-com:vml" Requires="v">
                <p:oleObj spid="_x0000_s52305" name="Clip" r:id="rId6" imgW="1307079" imgH="1083682" progId="MS_ClipArt_Gallery.2">
                  <p:embed/>
                </p:oleObj>
              </mc:Choice>
              <mc:Fallback>
                <p:oleObj name="Clip" r:id="rId6" imgW="1307079" imgH="1083682" progId="MS_ClipArt_Gallery.2">
                  <p:embed/>
                  <p:pic>
                    <p:nvPicPr>
                      <p:cNvPr id="0" name="Object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11950" y="1454150"/>
                        <a:ext cx="485775" cy="3857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sp>
        <p:nvSpPr>
          <p:cNvPr id="52230" name="Text Box 10"/>
          <p:cNvSpPr txBox="1">
            <a:spLocks noChangeArrowheads="1"/>
          </p:cNvSpPr>
          <p:nvPr/>
        </p:nvSpPr>
        <p:spPr bwMode="auto">
          <a:xfrm>
            <a:off x="6569075" y="1879600"/>
            <a:ext cx="8286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600">
                <a:latin typeface="Comic Sans MS" charset="0"/>
              </a:rPr>
              <a:t>Host B</a:t>
            </a:r>
            <a:endParaRPr lang="en-US" altLang="x-none" sz="1000"/>
          </a:p>
        </p:txBody>
      </p:sp>
      <p:sp>
        <p:nvSpPr>
          <p:cNvPr id="52231" name="Line 11"/>
          <p:cNvSpPr>
            <a:spLocks noChangeShapeType="1"/>
          </p:cNvSpPr>
          <p:nvPr/>
        </p:nvSpPr>
        <p:spPr bwMode="auto">
          <a:xfrm>
            <a:off x="6254750" y="1454150"/>
            <a:ext cx="0" cy="541655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2232" name="Line 15"/>
          <p:cNvSpPr>
            <a:spLocks noChangeShapeType="1"/>
          </p:cNvSpPr>
          <p:nvPr/>
        </p:nvSpPr>
        <p:spPr bwMode="auto">
          <a:xfrm flipH="1">
            <a:off x="2063750" y="1454150"/>
            <a:ext cx="0" cy="541655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nvGrpSpPr>
          <p:cNvPr id="2" name="Group 32"/>
          <p:cNvGrpSpPr>
            <a:grpSpLocks/>
          </p:cNvGrpSpPr>
          <p:nvPr/>
        </p:nvGrpSpPr>
        <p:grpSpPr bwMode="auto">
          <a:xfrm>
            <a:off x="1530350" y="1665288"/>
            <a:ext cx="4724400" cy="1674812"/>
            <a:chOff x="1530350" y="1665288"/>
            <a:chExt cx="4724400" cy="1674812"/>
          </a:xfrm>
        </p:grpSpPr>
        <p:sp>
          <p:nvSpPr>
            <p:cNvPr id="52250" name="Text Box 14"/>
            <p:cNvSpPr txBox="1">
              <a:spLocks noChangeArrowheads="1"/>
            </p:cNvSpPr>
            <p:nvPr/>
          </p:nvSpPr>
          <p:spPr bwMode="auto">
            <a:xfrm rot="-259285">
              <a:off x="1530350" y="2292350"/>
              <a:ext cx="42799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400">
                  <a:latin typeface="Arial" charset="0"/>
                </a:rPr>
                <a:t>ACK(seq=x), SYN(seq=y)</a:t>
              </a:r>
              <a:endParaRPr lang="en-US" altLang="x-none" sz="1000"/>
            </a:p>
          </p:txBody>
        </p:sp>
        <p:grpSp>
          <p:nvGrpSpPr>
            <p:cNvPr id="52251" name="Group 29"/>
            <p:cNvGrpSpPr>
              <a:grpSpLocks/>
            </p:cNvGrpSpPr>
            <p:nvPr/>
          </p:nvGrpSpPr>
          <p:grpSpPr bwMode="auto">
            <a:xfrm>
              <a:off x="2062163" y="1665288"/>
              <a:ext cx="4192587" cy="1674812"/>
              <a:chOff x="2062163" y="1665288"/>
              <a:chExt cx="4192587" cy="1674812"/>
            </a:xfrm>
          </p:grpSpPr>
          <p:sp>
            <p:nvSpPr>
              <p:cNvPr id="52252" name="Line 7"/>
              <p:cNvSpPr>
                <a:spLocks noChangeShapeType="1"/>
              </p:cNvSpPr>
              <p:nvPr/>
            </p:nvSpPr>
            <p:spPr bwMode="auto">
              <a:xfrm>
                <a:off x="2076450" y="1665288"/>
                <a:ext cx="4178300" cy="703262"/>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2253" name="Text Box 8"/>
              <p:cNvSpPr txBox="1">
                <a:spLocks noChangeArrowheads="1"/>
              </p:cNvSpPr>
              <p:nvPr/>
            </p:nvSpPr>
            <p:spPr bwMode="auto">
              <a:xfrm rot="563595">
                <a:off x="3713163" y="1714500"/>
                <a:ext cx="11461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400">
                    <a:latin typeface="Arial" charset="0"/>
                  </a:rPr>
                  <a:t>SYN(seq=x)</a:t>
                </a:r>
                <a:endParaRPr lang="en-US" altLang="x-none" sz="1000"/>
              </a:p>
            </p:txBody>
          </p:sp>
          <p:sp>
            <p:nvSpPr>
              <p:cNvPr id="52254" name="Line 13"/>
              <p:cNvSpPr>
                <a:spLocks noChangeShapeType="1"/>
              </p:cNvSpPr>
              <p:nvPr/>
            </p:nvSpPr>
            <p:spPr bwMode="auto">
              <a:xfrm rot="424153" flipH="1">
                <a:off x="2062163" y="2128838"/>
                <a:ext cx="4057650" cy="854075"/>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2255" name="Line 17"/>
              <p:cNvSpPr>
                <a:spLocks noChangeShapeType="1"/>
              </p:cNvSpPr>
              <p:nvPr/>
            </p:nvSpPr>
            <p:spPr bwMode="auto">
              <a:xfrm>
                <a:off x="2063750" y="2749550"/>
                <a:ext cx="4191000" cy="590550"/>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2256" name="Text Box 18"/>
              <p:cNvSpPr txBox="1">
                <a:spLocks noChangeArrowheads="1"/>
              </p:cNvSpPr>
              <p:nvPr/>
            </p:nvSpPr>
            <p:spPr bwMode="auto">
              <a:xfrm rot="420933">
                <a:off x="3706813" y="2790825"/>
                <a:ext cx="11461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400">
                    <a:latin typeface="Arial" charset="0"/>
                  </a:rPr>
                  <a:t>ACK(seq=y)</a:t>
                </a:r>
                <a:endParaRPr lang="en-US" altLang="x-none" sz="1000"/>
              </a:p>
            </p:txBody>
          </p:sp>
        </p:grpSp>
      </p:grpSp>
      <p:grpSp>
        <p:nvGrpSpPr>
          <p:cNvPr id="4" name="Group 30"/>
          <p:cNvGrpSpPr>
            <a:grpSpLocks/>
          </p:cNvGrpSpPr>
          <p:nvPr/>
        </p:nvGrpSpPr>
        <p:grpSpPr bwMode="auto">
          <a:xfrm>
            <a:off x="2063750" y="3282950"/>
            <a:ext cx="4191000" cy="1143000"/>
            <a:chOff x="2063750" y="3282950"/>
            <a:chExt cx="4191000" cy="1143000"/>
          </a:xfrm>
        </p:grpSpPr>
        <p:sp>
          <p:nvSpPr>
            <p:cNvPr id="52246" name="Line 20"/>
            <p:cNvSpPr>
              <a:spLocks noChangeShapeType="1"/>
            </p:cNvSpPr>
            <p:nvPr/>
          </p:nvSpPr>
          <p:spPr bwMode="auto">
            <a:xfrm>
              <a:off x="2063750" y="3282950"/>
              <a:ext cx="4191000" cy="685800"/>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2247" name="Text Box 21"/>
            <p:cNvSpPr txBox="1">
              <a:spLocks noChangeArrowheads="1"/>
            </p:cNvSpPr>
            <p:nvPr/>
          </p:nvSpPr>
          <p:spPr bwMode="auto">
            <a:xfrm rot="491927">
              <a:off x="3552825" y="3330575"/>
              <a:ext cx="14541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400">
                  <a:latin typeface="Arial" charset="0"/>
                </a:rPr>
                <a:t>DATA(seq=x+1)</a:t>
              </a:r>
              <a:endParaRPr lang="en-US" altLang="x-none" sz="1000"/>
            </a:p>
          </p:txBody>
        </p:sp>
        <p:sp>
          <p:nvSpPr>
            <p:cNvPr id="52248" name="Line 25"/>
            <p:cNvSpPr>
              <a:spLocks noChangeShapeType="1"/>
            </p:cNvSpPr>
            <p:nvPr/>
          </p:nvSpPr>
          <p:spPr bwMode="auto">
            <a:xfrm flipH="1">
              <a:off x="2063750" y="3968750"/>
              <a:ext cx="4171950" cy="457200"/>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2249" name="Text Box 26"/>
            <p:cNvSpPr txBox="1">
              <a:spLocks noChangeArrowheads="1"/>
            </p:cNvSpPr>
            <p:nvPr/>
          </p:nvSpPr>
          <p:spPr bwMode="auto">
            <a:xfrm rot="-319204">
              <a:off x="2520950" y="3968750"/>
              <a:ext cx="27320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400">
                  <a:latin typeface="Arial" charset="0"/>
                </a:rPr>
                <a:t>ACK</a:t>
              </a:r>
              <a:endParaRPr lang="en-US" altLang="x-none" sz="1000"/>
            </a:p>
          </p:txBody>
        </p:sp>
      </p:grpSp>
      <p:sp>
        <p:nvSpPr>
          <p:cNvPr id="2075" name="Line 31"/>
          <p:cNvSpPr>
            <a:spLocks noChangeShapeType="1"/>
          </p:cNvSpPr>
          <p:nvPr/>
        </p:nvSpPr>
        <p:spPr bwMode="auto">
          <a:xfrm>
            <a:off x="4121150" y="4349750"/>
            <a:ext cx="0" cy="457200"/>
          </a:xfrm>
          <a:prstGeom prst="line">
            <a:avLst/>
          </a:prstGeom>
          <a:noFill/>
          <a:ln w="38100" cap="rnd">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grpSp>
        <p:nvGrpSpPr>
          <p:cNvPr id="5" name="Group 31"/>
          <p:cNvGrpSpPr>
            <a:grpSpLocks/>
          </p:cNvGrpSpPr>
          <p:nvPr/>
        </p:nvGrpSpPr>
        <p:grpSpPr bwMode="auto">
          <a:xfrm>
            <a:off x="2063750" y="4806950"/>
            <a:ext cx="4191000" cy="1905000"/>
            <a:chOff x="2063750" y="4806950"/>
            <a:chExt cx="4191000" cy="1905000"/>
          </a:xfrm>
        </p:grpSpPr>
        <p:sp>
          <p:nvSpPr>
            <p:cNvPr id="52237" name="Line 22"/>
            <p:cNvSpPr>
              <a:spLocks noChangeShapeType="1"/>
            </p:cNvSpPr>
            <p:nvPr/>
          </p:nvSpPr>
          <p:spPr bwMode="auto">
            <a:xfrm>
              <a:off x="2063750" y="4806950"/>
              <a:ext cx="4191000" cy="609600"/>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2238" name="Text Box 23"/>
            <p:cNvSpPr txBox="1">
              <a:spLocks noChangeArrowheads="1"/>
            </p:cNvSpPr>
            <p:nvPr/>
          </p:nvSpPr>
          <p:spPr bwMode="auto">
            <a:xfrm rot="706751">
              <a:off x="3968750" y="4806950"/>
              <a:ext cx="4699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400">
                  <a:latin typeface="Arial" charset="0"/>
                </a:rPr>
                <a:t>FIN</a:t>
              </a:r>
              <a:endParaRPr lang="en-US" altLang="x-none" sz="1000"/>
            </a:p>
          </p:txBody>
        </p:sp>
        <p:sp>
          <p:nvSpPr>
            <p:cNvPr id="52239" name="Line 24"/>
            <p:cNvSpPr>
              <a:spLocks noChangeShapeType="1"/>
            </p:cNvSpPr>
            <p:nvPr/>
          </p:nvSpPr>
          <p:spPr bwMode="auto">
            <a:xfrm>
              <a:off x="2139950" y="6280150"/>
              <a:ext cx="4114800" cy="279400"/>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2240" name="Text Box 27"/>
            <p:cNvSpPr txBox="1">
              <a:spLocks noChangeArrowheads="1"/>
            </p:cNvSpPr>
            <p:nvPr/>
          </p:nvSpPr>
          <p:spPr bwMode="auto">
            <a:xfrm rot="244731">
              <a:off x="3816350" y="6407150"/>
              <a:ext cx="5508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400">
                  <a:latin typeface="Arial" charset="0"/>
                </a:rPr>
                <a:t>ACK</a:t>
              </a:r>
            </a:p>
          </p:txBody>
        </p:sp>
        <p:sp>
          <p:nvSpPr>
            <p:cNvPr id="52241" name="Line 28"/>
            <p:cNvSpPr>
              <a:spLocks noChangeShapeType="1"/>
            </p:cNvSpPr>
            <p:nvPr/>
          </p:nvSpPr>
          <p:spPr bwMode="auto">
            <a:xfrm flipH="1">
              <a:off x="2063750" y="6026150"/>
              <a:ext cx="4095750" cy="228600"/>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2242" name="Text Box 29"/>
            <p:cNvSpPr txBox="1">
              <a:spLocks noChangeArrowheads="1"/>
            </p:cNvSpPr>
            <p:nvPr/>
          </p:nvSpPr>
          <p:spPr bwMode="auto">
            <a:xfrm rot="-205432">
              <a:off x="2444750" y="5873750"/>
              <a:ext cx="27320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400">
                  <a:latin typeface="Arial" charset="0"/>
                </a:rPr>
                <a:t>FIN</a:t>
              </a:r>
              <a:endParaRPr lang="en-US" altLang="x-none" sz="1000"/>
            </a:p>
          </p:txBody>
        </p:sp>
        <p:sp>
          <p:nvSpPr>
            <p:cNvPr id="52243" name="Line 30"/>
            <p:cNvSpPr>
              <a:spLocks noChangeShapeType="1"/>
            </p:cNvSpPr>
            <p:nvPr/>
          </p:nvSpPr>
          <p:spPr bwMode="auto">
            <a:xfrm>
              <a:off x="2584450" y="6645275"/>
              <a:ext cx="1905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2244" name="Line 32"/>
            <p:cNvSpPr>
              <a:spLocks noChangeShapeType="1"/>
            </p:cNvSpPr>
            <p:nvPr/>
          </p:nvSpPr>
          <p:spPr bwMode="auto">
            <a:xfrm flipH="1">
              <a:off x="2063750" y="5416550"/>
              <a:ext cx="4171950" cy="457200"/>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2245" name="Text Box 33"/>
            <p:cNvSpPr txBox="1">
              <a:spLocks noChangeArrowheads="1"/>
            </p:cNvSpPr>
            <p:nvPr/>
          </p:nvSpPr>
          <p:spPr bwMode="auto">
            <a:xfrm rot="-319204">
              <a:off x="2520950" y="5416550"/>
              <a:ext cx="27320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400">
                  <a:latin typeface="Arial" charset="0"/>
                </a:rPr>
                <a:t>ACK</a:t>
              </a:r>
              <a:endParaRPr lang="en-US" altLang="x-none" sz="1000"/>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75"/>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75"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Google’ new QUIC</a:t>
            </a:r>
            <a:endParaRPr lang="en-US" dirty="0"/>
          </a:p>
        </p:txBody>
      </p:sp>
      <p:sp>
        <p:nvSpPr>
          <p:cNvPr id="4" name="Slide Number Placeholder 3"/>
          <p:cNvSpPr>
            <a:spLocks noGrp="1"/>
          </p:cNvSpPr>
          <p:nvPr>
            <p:ph type="sldNum" sz="quarter" idx="12"/>
          </p:nvPr>
        </p:nvSpPr>
        <p:spPr/>
        <p:txBody>
          <a:bodyPr/>
          <a:lstStyle/>
          <a:p>
            <a:fld id="{F1BC9A0C-B9C7-D94C-BB05-DB5EC86B0AC6}" type="slidenum">
              <a:rPr lang="en-US" altLang="x-none" smtClean="0"/>
              <a:pPr/>
              <a:t>16</a:t>
            </a:fld>
            <a:endParaRPr lang="en-US" altLang="x-none"/>
          </a:p>
        </p:txBody>
      </p:sp>
      <p:pic>
        <p:nvPicPr>
          <p:cNvPr id="5" name="Picture 4"/>
          <p:cNvPicPr>
            <a:picLocks noChangeAspect="1"/>
          </p:cNvPicPr>
          <p:nvPr/>
        </p:nvPicPr>
        <p:blipFill>
          <a:blip r:embed="rId2"/>
          <a:stretch>
            <a:fillRect/>
          </a:stretch>
        </p:blipFill>
        <p:spPr>
          <a:xfrm>
            <a:off x="1014413" y="1639887"/>
            <a:ext cx="7302500" cy="4508500"/>
          </a:xfrm>
          <a:prstGeom prst="rect">
            <a:avLst/>
          </a:prstGeom>
        </p:spPr>
      </p:pic>
      <p:sp>
        <p:nvSpPr>
          <p:cNvPr id="7" name="Rectangle 6"/>
          <p:cNvSpPr/>
          <p:nvPr/>
        </p:nvSpPr>
        <p:spPr>
          <a:xfrm>
            <a:off x="463550" y="6413499"/>
            <a:ext cx="5840060" cy="307777"/>
          </a:xfrm>
          <a:prstGeom prst="rect">
            <a:avLst/>
          </a:prstGeom>
        </p:spPr>
        <p:txBody>
          <a:bodyPr wrap="none">
            <a:spAutoFit/>
          </a:bodyPr>
          <a:lstStyle/>
          <a:p>
            <a:r>
              <a:rPr lang="en-US" sz="1400"/>
              <a:t>http://</a:t>
            </a:r>
            <a:r>
              <a:rPr lang="en-US" sz="1400" dirty="0" err="1"/>
              <a:t>conferences.sigcomm.org</a:t>
            </a:r>
            <a:r>
              <a:rPr lang="en-US" sz="1400" dirty="0"/>
              <a:t>/</a:t>
            </a:r>
            <a:r>
              <a:rPr lang="en-US" sz="1400" dirty="0" err="1"/>
              <a:t>sigcomm</a:t>
            </a:r>
            <a:r>
              <a:rPr lang="en-US" sz="1400" dirty="0"/>
              <a:t>/2017/files/program/ts-5-1-QUIC.pdf</a:t>
            </a:r>
          </a:p>
        </p:txBody>
      </p:sp>
    </p:spTree>
    <p:extLst>
      <p:ext uri="{BB962C8B-B14F-4D97-AF65-F5344CB8AC3E}">
        <p14:creationId xmlns:p14="http://schemas.microsoft.com/office/powerpoint/2010/main" val="51545800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6116BC32-9029-4D4F-8C2D-22D9B9709D7D}" type="slidenum">
              <a:rPr lang="en-US" altLang="x-none" sz="1200">
                <a:latin typeface="Tahoma" charset="0"/>
              </a:rPr>
              <a:pPr/>
              <a:t>17</a:t>
            </a:fld>
            <a:endParaRPr lang="en-US" altLang="x-none" sz="1200">
              <a:latin typeface="Tahoma" charset="0"/>
            </a:endParaRPr>
          </a:p>
        </p:txBody>
      </p:sp>
      <p:sp>
        <p:nvSpPr>
          <p:cNvPr id="54274" name="Rectangle 5"/>
          <p:cNvSpPr>
            <a:spLocks noChangeArrowheads="1"/>
          </p:cNvSpPr>
          <p:nvPr/>
        </p:nvSpPr>
        <p:spPr bwMode="auto">
          <a:xfrm>
            <a:off x="539750" y="1512888"/>
            <a:ext cx="8229600" cy="4964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557" tIns="45781" rIns="91557" bIns="45781"/>
          <a:lstStyle>
            <a:lvl1pPr marL="342900" indent="-342900">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lnSpc>
                <a:spcPct val="90000"/>
              </a:lnSpc>
              <a:spcBef>
                <a:spcPct val="20000"/>
              </a:spcBef>
              <a:buClr>
                <a:schemeClr val="accent2"/>
              </a:buClr>
              <a:buSzPct val="85000"/>
              <a:buFont typeface="ZapfDingbats" charset="0"/>
              <a:buChar char="r"/>
            </a:pPr>
            <a:r>
              <a:rPr lang="en-US" altLang="x-none" sz="2400">
                <a:latin typeface="Comic Sans MS" charset="0"/>
              </a:rPr>
              <a:t>Most widely used protocols are defined in standards</a:t>
            </a:r>
          </a:p>
          <a:p>
            <a:pPr algn="l">
              <a:lnSpc>
                <a:spcPct val="90000"/>
              </a:lnSpc>
              <a:spcBef>
                <a:spcPct val="20000"/>
              </a:spcBef>
              <a:buClr>
                <a:schemeClr val="accent2"/>
              </a:buClr>
              <a:buSzPct val="85000"/>
              <a:buFont typeface="ZapfDingbats" charset="0"/>
              <a:buChar char="r"/>
            </a:pPr>
            <a:endParaRPr lang="en-US" altLang="x-none" sz="2400" b="1">
              <a:solidFill>
                <a:schemeClr val="accent2"/>
              </a:solidFill>
              <a:latin typeface="Comic Sans MS" charset="0"/>
            </a:endParaRPr>
          </a:p>
          <a:p>
            <a:pPr algn="l">
              <a:lnSpc>
                <a:spcPct val="90000"/>
              </a:lnSpc>
              <a:spcBef>
                <a:spcPct val="20000"/>
              </a:spcBef>
              <a:buClr>
                <a:schemeClr val="accent2"/>
              </a:buClr>
              <a:buSzPct val="85000"/>
              <a:buFont typeface="ZapfDingbats" charset="0"/>
              <a:buChar char="r"/>
            </a:pPr>
            <a:r>
              <a:rPr lang="en-US" altLang="x-none" sz="2400" b="1">
                <a:solidFill>
                  <a:schemeClr val="accent2"/>
                </a:solidFill>
                <a:latin typeface="Comic Sans MS" charset="0"/>
              </a:rPr>
              <a:t>Why standard?</a:t>
            </a:r>
            <a:endParaRPr lang="en-US" altLang="x-none" sz="2000" b="1">
              <a:solidFill>
                <a:schemeClr val="accent2"/>
              </a:solidFill>
              <a:latin typeface="Comic Sans MS" charset="0"/>
            </a:endParaRPr>
          </a:p>
        </p:txBody>
      </p:sp>
      <p:sp>
        <p:nvSpPr>
          <p:cNvPr id="54275" name="Rectangle 6"/>
          <p:cNvSpPr>
            <a:spLocks noGrp="1" noChangeArrowheads="1"/>
          </p:cNvSpPr>
          <p:nvPr>
            <p:ph type="title"/>
          </p:nvPr>
        </p:nvSpPr>
        <p:spPr/>
        <p:txBody>
          <a:bodyPr/>
          <a:lstStyle/>
          <a:p>
            <a:r>
              <a:rPr lang="en-US" altLang="x-none" sz="3600">
                <a:ea typeface="ＭＳ Ｐゴシック" charset="-128"/>
              </a:rPr>
              <a:t>Protocol Standardization</a:t>
            </a: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F85F6CA1-CC95-9547-BA2F-A95CB077DAAA}" type="slidenum">
              <a:rPr lang="en-US" altLang="x-none" sz="1200">
                <a:latin typeface="Tahoma" charset="0"/>
              </a:rPr>
              <a:pPr/>
              <a:t>18</a:t>
            </a:fld>
            <a:endParaRPr lang="en-US" altLang="x-none" sz="1200">
              <a:latin typeface="Tahoma" charset="0"/>
            </a:endParaRPr>
          </a:p>
        </p:txBody>
      </p:sp>
      <p:sp>
        <p:nvSpPr>
          <p:cNvPr id="56322" name="Rectangle 5"/>
          <p:cNvSpPr>
            <a:spLocks noChangeArrowheads="1"/>
          </p:cNvSpPr>
          <p:nvPr/>
        </p:nvSpPr>
        <p:spPr bwMode="auto">
          <a:xfrm>
            <a:off x="539750" y="1512888"/>
            <a:ext cx="8229600" cy="4964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557" tIns="45781" rIns="91557" bIns="45781"/>
          <a:lstStyle>
            <a:lvl1pPr marL="342900" indent="-342900">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lnSpc>
                <a:spcPct val="90000"/>
              </a:lnSpc>
              <a:spcBef>
                <a:spcPct val="20000"/>
              </a:spcBef>
              <a:buClr>
                <a:schemeClr val="accent2"/>
              </a:buClr>
              <a:buSzPct val="85000"/>
              <a:buFont typeface="ZapfDingbats" charset="0"/>
              <a:buChar char="r"/>
            </a:pPr>
            <a:r>
              <a:rPr lang="en-US" altLang="x-none" sz="2400">
                <a:latin typeface="Comic Sans MS" charset="0"/>
              </a:rPr>
              <a:t>All standards of the Internet are published as </a:t>
            </a:r>
            <a:r>
              <a:rPr lang="en-US" altLang="x-none" sz="2400">
                <a:solidFill>
                  <a:srgbClr val="FF0000"/>
                </a:solidFill>
                <a:latin typeface="Comic Sans MS" charset="0"/>
              </a:rPr>
              <a:t>RFC (Request for Comments)</a:t>
            </a:r>
          </a:p>
          <a:p>
            <a:pPr lvl="1" algn="l">
              <a:lnSpc>
                <a:spcPct val="90000"/>
              </a:lnSpc>
              <a:spcBef>
                <a:spcPct val="20000"/>
              </a:spcBef>
              <a:buClr>
                <a:schemeClr val="accent2"/>
              </a:buClr>
              <a:buSzPct val="75000"/>
              <a:buFont typeface="ZapfDingbats" charset="0"/>
              <a:buChar char="m"/>
            </a:pPr>
            <a:r>
              <a:rPr lang="en-US" altLang="zh-CN" sz="2000">
                <a:latin typeface="Comic Sans MS" charset="0"/>
              </a:rPr>
              <a:t>e.g., the SMTP protocol is specified in RFC821</a:t>
            </a:r>
          </a:p>
          <a:p>
            <a:pPr lvl="1" algn="l">
              <a:lnSpc>
                <a:spcPct val="90000"/>
              </a:lnSpc>
              <a:spcBef>
                <a:spcPct val="20000"/>
              </a:spcBef>
              <a:buClr>
                <a:schemeClr val="accent2"/>
              </a:buClr>
              <a:buSzPct val="75000"/>
              <a:buFont typeface="ZapfDingbats" charset="0"/>
              <a:buChar char="m"/>
            </a:pPr>
            <a:r>
              <a:rPr lang="en-US" altLang="x-none" sz="2000">
                <a:latin typeface="Comic Sans MS" charset="0"/>
              </a:rPr>
              <a:t>but not all RFCs are Internet Standards</a:t>
            </a:r>
            <a:r>
              <a:rPr lang="en-US" altLang="zh-CN" sz="2000">
                <a:latin typeface="Comic Sans MS" charset="0"/>
              </a:rPr>
              <a:t>: </a:t>
            </a:r>
            <a:r>
              <a:rPr lang="en-US" altLang="x-none" sz="1600">
                <a:latin typeface="Comic Sans MS" charset="0"/>
              </a:rPr>
              <a:t>http://zoo.cs.yale.edu/classes/cs433/cs433-2016-spring/readings/interestingrfcs.html</a:t>
            </a:r>
            <a:endParaRPr lang="en-US" altLang="x-none" sz="1400">
              <a:latin typeface="Comic Sans MS" charset="0"/>
            </a:endParaRPr>
          </a:p>
        </p:txBody>
      </p:sp>
      <p:sp>
        <p:nvSpPr>
          <p:cNvPr id="56323" name="Rectangle 6"/>
          <p:cNvSpPr>
            <a:spLocks noGrp="1" noChangeArrowheads="1"/>
          </p:cNvSpPr>
          <p:nvPr>
            <p:ph type="title"/>
          </p:nvPr>
        </p:nvSpPr>
        <p:spPr/>
        <p:txBody>
          <a:bodyPr/>
          <a:lstStyle/>
          <a:p>
            <a:r>
              <a:rPr lang="en-US" altLang="x-none" sz="3600">
                <a:ea typeface="ＭＳ Ｐゴシック" charset="-128"/>
              </a:rPr>
              <a:t>Internet Standardization Process</a:t>
            </a: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ECCDC740-6DBD-3D4F-87F8-EC122EAFDFC5}" type="slidenum">
              <a:rPr lang="en-US" altLang="x-none" sz="1200">
                <a:latin typeface="Tahoma" charset="0"/>
              </a:rPr>
              <a:pPr/>
              <a:t>19</a:t>
            </a:fld>
            <a:endParaRPr lang="en-US" altLang="x-none" sz="1200">
              <a:latin typeface="Tahoma" charset="0"/>
            </a:endParaRPr>
          </a:p>
        </p:txBody>
      </p:sp>
      <p:sp>
        <p:nvSpPr>
          <p:cNvPr id="253957" name="Rectangle 5"/>
          <p:cNvSpPr>
            <a:spLocks noChangeArrowheads="1"/>
          </p:cNvSpPr>
          <p:nvPr/>
        </p:nvSpPr>
        <p:spPr bwMode="auto">
          <a:xfrm>
            <a:off x="539750" y="1512888"/>
            <a:ext cx="8229600" cy="4964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557" tIns="45781" rIns="91557" bIns="45781"/>
          <a:lstStyle>
            <a:lvl1pPr marL="342900" indent="-342900">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lnSpc>
                <a:spcPct val="90000"/>
              </a:lnSpc>
              <a:spcBef>
                <a:spcPct val="20000"/>
              </a:spcBef>
              <a:buClr>
                <a:schemeClr val="accent2"/>
              </a:buClr>
              <a:buSzPct val="85000"/>
              <a:buFont typeface="ZapfDingbats" charset="0"/>
              <a:buChar char="r"/>
            </a:pPr>
            <a:r>
              <a:rPr lang="en-US" altLang="x-none" sz="2400" dirty="0">
                <a:latin typeface="Comic Sans MS" charset="0"/>
              </a:rPr>
              <a:t>All standards of the Internet are published as </a:t>
            </a:r>
            <a:r>
              <a:rPr lang="en-US" altLang="x-none" sz="2400" dirty="0">
                <a:solidFill>
                  <a:srgbClr val="FF0000"/>
                </a:solidFill>
                <a:latin typeface="Comic Sans MS" charset="0"/>
              </a:rPr>
              <a:t>RFC (Request for Comments)</a:t>
            </a:r>
          </a:p>
          <a:p>
            <a:pPr lvl="1" algn="l">
              <a:lnSpc>
                <a:spcPct val="90000"/>
              </a:lnSpc>
              <a:spcBef>
                <a:spcPct val="20000"/>
              </a:spcBef>
              <a:buClr>
                <a:schemeClr val="accent2"/>
              </a:buClr>
              <a:buSzPct val="75000"/>
              <a:buFont typeface="ZapfDingbats" charset="0"/>
              <a:buChar char="m"/>
            </a:pPr>
            <a:r>
              <a:rPr lang="en-US" altLang="zh-CN" sz="2000" dirty="0">
                <a:latin typeface="Comic Sans MS" charset="0"/>
              </a:rPr>
              <a:t>e.g., the SMTP protocol is specified in RFC821</a:t>
            </a:r>
          </a:p>
          <a:p>
            <a:pPr lvl="1" algn="l">
              <a:lnSpc>
                <a:spcPct val="90000"/>
              </a:lnSpc>
              <a:spcBef>
                <a:spcPct val="20000"/>
              </a:spcBef>
              <a:buClr>
                <a:schemeClr val="accent2"/>
              </a:buClr>
              <a:buSzPct val="75000"/>
              <a:buFont typeface="ZapfDingbats" charset="0"/>
              <a:buChar char="m"/>
            </a:pPr>
            <a:r>
              <a:rPr lang="en-US" altLang="x-none" sz="2000" dirty="0">
                <a:latin typeface="Comic Sans MS" charset="0"/>
              </a:rPr>
              <a:t>but not all RFCs are Internet Standards</a:t>
            </a:r>
            <a:r>
              <a:rPr lang="en-US" altLang="zh-CN" sz="2000" dirty="0">
                <a:latin typeface="Comic Sans MS" charset="0"/>
              </a:rPr>
              <a:t>: </a:t>
            </a:r>
            <a:r>
              <a:rPr lang="en-US" altLang="x-none" sz="1600" dirty="0">
                <a:latin typeface="Comic Sans MS" charset="0"/>
              </a:rPr>
              <a:t>http://</a:t>
            </a:r>
            <a:r>
              <a:rPr lang="en-US" altLang="x-none" sz="1600" dirty="0" err="1" smtClean="0">
                <a:latin typeface="Comic Sans MS" charset="0"/>
              </a:rPr>
              <a:t>zoo.cs.yale.edu</a:t>
            </a:r>
            <a:r>
              <a:rPr lang="en-US" altLang="x-none" sz="1600" dirty="0" smtClean="0">
                <a:latin typeface="Comic Sans MS" charset="0"/>
              </a:rPr>
              <a:t>/classes/cs433/cs433-2017-fall/readings/</a:t>
            </a:r>
            <a:r>
              <a:rPr lang="en-US" altLang="x-none" sz="1600" dirty="0" err="1" smtClean="0">
                <a:latin typeface="Comic Sans MS" charset="0"/>
              </a:rPr>
              <a:t>interestingrfcs.html</a:t>
            </a:r>
            <a:endParaRPr lang="en-US" altLang="x-none" sz="1400" dirty="0">
              <a:latin typeface="Comic Sans MS" charset="0"/>
            </a:endParaRPr>
          </a:p>
          <a:p>
            <a:pPr algn="l">
              <a:lnSpc>
                <a:spcPct val="90000"/>
              </a:lnSpc>
              <a:spcBef>
                <a:spcPct val="20000"/>
              </a:spcBef>
              <a:buClr>
                <a:schemeClr val="accent2"/>
              </a:buClr>
              <a:buSzPct val="85000"/>
              <a:buFont typeface="ZapfDingbats" charset="0"/>
              <a:buChar char="r"/>
            </a:pPr>
            <a:r>
              <a:rPr lang="en-US" altLang="x-none" sz="2400" dirty="0">
                <a:latin typeface="Comic Sans MS" charset="0"/>
              </a:rPr>
              <a:t>A typical (but not the only) way of standardization:</a:t>
            </a:r>
          </a:p>
          <a:p>
            <a:pPr lvl="1" algn="l">
              <a:lnSpc>
                <a:spcPct val="90000"/>
              </a:lnSpc>
              <a:spcBef>
                <a:spcPct val="20000"/>
              </a:spcBef>
              <a:buClr>
                <a:schemeClr val="accent2"/>
              </a:buClr>
              <a:buSzPct val="75000"/>
              <a:buFont typeface="ZapfDingbats" charset="0"/>
              <a:buChar char="m"/>
            </a:pPr>
            <a:r>
              <a:rPr lang="en-US" altLang="x-none" sz="2000" dirty="0">
                <a:latin typeface="Comic Sans MS" charset="0"/>
              </a:rPr>
              <a:t>Internet draft</a:t>
            </a:r>
          </a:p>
          <a:p>
            <a:pPr lvl="1" algn="l">
              <a:lnSpc>
                <a:spcPct val="90000"/>
              </a:lnSpc>
              <a:spcBef>
                <a:spcPct val="20000"/>
              </a:spcBef>
              <a:buClr>
                <a:schemeClr val="accent2"/>
              </a:buClr>
              <a:buSzPct val="75000"/>
              <a:buFont typeface="ZapfDingbats" charset="0"/>
              <a:buChar char="m"/>
            </a:pPr>
            <a:r>
              <a:rPr lang="en-US" altLang="x-none" sz="2000" dirty="0">
                <a:latin typeface="Comic Sans MS" charset="0"/>
              </a:rPr>
              <a:t>RFC</a:t>
            </a:r>
          </a:p>
          <a:p>
            <a:pPr lvl="1" algn="l">
              <a:lnSpc>
                <a:spcPct val="90000"/>
              </a:lnSpc>
              <a:spcBef>
                <a:spcPct val="20000"/>
              </a:spcBef>
              <a:buClr>
                <a:schemeClr val="accent2"/>
              </a:buClr>
              <a:buSzPct val="75000"/>
              <a:buFont typeface="ZapfDingbats" charset="0"/>
              <a:buChar char="m"/>
            </a:pPr>
            <a:r>
              <a:rPr lang="en-US" altLang="x-none" sz="2000" dirty="0">
                <a:latin typeface="Comic Sans MS" charset="0"/>
              </a:rPr>
              <a:t>proposed standard   </a:t>
            </a:r>
          </a:p>
          <a:p>
            <a:pPr lvl="1" algn="l">
              <a:lnSpc>
                <a:spcPct val="90000"/>
              </a:lnSpc>
              <a:spcBef>
                <a:spcPct val="20000"/>
              </a:spcBef>
              <a:buClr>
                <a:schemeClr val="accent2"/>
              </a:buClr>
              <a:buSzPct val="75000"/>
              <a:buFont typeface="ZapfDingbats" charset="0"/>
              <a:buChar char="m"/>
            </a:pPr>
            <a:r>
              <a:rPr lang="en-US" altLang="x-none" sz="2000" dirty="0">
                <a:latin typeface="Comic Sans MS" charset="0"/>
              </a:rPr>
              <a:t>draft standard  (requires 2 working implementations)</a:t>
            </a:r>
          </a:p>
          <a:p>
            <a:pPr lvl="1" algn="l">
              <a:lnSpc>
                <a:spcPct val="90000"/>
              </a:lnSpc>
              <a:spcBef>
                <a:spcPct val="20000"/>
              </a:spcBef>
              <a:buClr>
                <a:schemeClr val="accent2"/>
              </a:buClr>
              <a:buSzPct val="75000"/>
              <a:buFont typeface="ZapfDingbats" charset="0"/>
              <a:buChar char="m"/>
            </a:pPr>
            <a:r>
              <a:rPr lang="en-US" altLang="x-none" sz="2000" dirty="0">
                <a:latin typeface="Comic Sans MS" charset="0"/>
              </a:rPr>
              <a:t>Internet standard (declared by Internet Architecture Board)</a:t>
            </a:r>
          </a:p>
          <a:p>
            <a:pPr algn="l">
              <a:lnSpc>
                <a:spcPct val="90000"/>
              </a:lnSpc>
              <a:spcBef>
                <a:spcPct val="20000"/>
              </a:spcBef>
              <a:buClr>
                <a:schemeClr val="accent2"/>
              </a:buClr>
              <a:buSzPct val="85000"/>
              <a:buFont typeface="ZapfDingbats" charset="0"/>
              <a:buChar char="r"/>
            </a:pPr>
            <a:r>
              <a:rPr lang="en-US" altLang="x-none" sz="2400" dirty="0">
                <a:latin typeface="Comic Sans MS" charset="0"/>
              </a:rPr>
              <a:t>David Clark, 1992: </a:t>
            </a:r>
          </a:p>
          <a:p>
            <a:pPr lvl="1" algn="l">
              <a:lnSpc>
                <a:spcPct val="90000"/>
              </a:lnSpc>
              <a:spcBef>
                <a:spcPct val="20000"/>
              </a:spcBef>
              <a:buClr>
                <a:schemeClr val="accent2"/>
              </a:buClr>
              <a:buSzPct val="75000"/>
              <a:buFont typeface="ZapfDingbats" charset="0"/>
              <a:buNone/>
            </a:pPr>
            <a:r>
              <a:rPr lang="en-US" altLang="x-none" sz="2000" b="1" dirty="0">
                <a:solidFill>
                  <a:schemeClr val="accent2"/>
                </a:solidFill>
                <a:latin typeface="Comic Sans MS" charset="0"/>
              </a:rPr>
              <a:t>We reject: kings, presidents, and voting. We believe in: rough consensus and running code.</a:t>
            </a:r>
          </a:p>
        </p:txBody>
      </p:sp>
      <p:sp>
        <p:nvSpPr>
          <p:cNvPr id="58371" name="Rectangle 6"/>
          <p:cNvSpPr>
            <a:spLocks noGrp="1" noChangeArrowheads="1"/>
          </p:cNvSpPr>
          <p:nvPr>
            <p:ph type="title"/>
          </p:nvPr>
        </p:nvSpPr>
        <p:spPr/>
        <p:txBody>
          <a:bodyPr/>
          <a:lstStyle/>
          <a:p>
            <a:r>
              <a:rPr lang="en-US" altLang="x-none" sz="3600">
                <a:ea typeface="ＭＳ Ｐゴシック" charset="-128"/>
              </a:rPr>
              <a:t>Internet Standardization Process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53957">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3957">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3957">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53957">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53957">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53957">
                                            <p:txEl>
                                              <p:pRg st="8" end="8"/>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9" presetClass="entr" presetSubtype="0" fill="hold" nodeType="clickEffect">
                                  <p:stCondLst>
                                    <p:cond delay="0"/>
                                  </p:stCondLst>
                                  <p:childTnLst>
                                    <p:set>
                                      <p:cBhvr>
                                        <p:cTn id="20" dur="1" fill="hold">
                                          <p:stCondLst>
                                            <p:cond delay="0"/>
                                          </p:stCondLst>
                                        </p:cTn>
                                        <p:tgtEl>
                                          <p:spTgt spid="253957">
                                            <p:txEl>
                                              <p:pRg st="9" end="9"/>
                                            </p:txEl>
                                          </p:spTgt>
                                        </p:tgtEl>
                                        <p:attrNameLst>
                                          <p:attrName>style.visibility</p:attrName>
                                        </p:attrNameLst>
                                      </p:cBhvr>
                                      <p:to>
                                        <p:strVal val="visible"/>
                                      </p:to>
                                    </p:set>
                                    <p:animEffect transition="in" filter="dissolve">
                                      <p:cBhvr>
                                        <p:cTn id="21" dur="500"/>
                                        <p:tgtEl>
                                          <p:spTgt spid="253957">
                                            <p:txEl>
                                              <p:pRg st="9" end="9"/>
                                            </p:txEl>
                                          </p:spTgt>
                                        </p:tgtEl>
                                      </p:cBhvr>
                                    </p:animEffect>
                                  </p:childTnLst>
                                </p:cTn>
                              </p:par>
                              <p:par>
                                <p:cTn id="22" presetID="9" presetClass="entr" presetSubtype="0" fill="hold" nodeType="withEffect">
                                  <p:stCondLst>
                                    <p:cond delay="0"/>
                                  </p:stCondLst>
                                  <p:childTnLst>
                                    <p:set>
                                      <p:cBhvr>
                                        <p:cTn id="23" dur="1" fill="hold">
                                          <p:stCondLst>
                                            <p:cond delay="0"/>
                                          </p:stCondLst>
                                        </p:cTn>
                                        <p:tgtEl>
                                          <p:spTgt spid="253957">
                                            <p:txEl>
                                              <p:pRg st="10" end="10"/>
                                            </p:txEl>
                                          </p:spTgt>
                                        </p:tgtEl>
                                        <p:attrNameLst>
                                          <p:attrName>style.visibility</p:attrName>
                                        </p:attrNameLst>
                                      </p:cBhvr>
                                      <p:to>
                                        <p:strVal val="visible"/>
                                      </p:to>
                                    </p:set>
                                    <p:animEffect transition="in" filter="dissolve">
                                      <p:cBhvr>
                                        <p:cTn id="24" dur="500"/>
                                        <p:tgtEl>
                                          <p:spTgt spid="253957">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7CBD4323-42A0-E54E-9D59-E221C7814D01}" type="slidenum">
              <a:rPr lang="en-US" altLang="x-none" sz="1200">
                <a:latin typeface="Tahoma" charset="0"/>
              </a:rPr>
              <a:pPr/>
              <a:t>2</a:t>
            </a:fld>
            <a:endParaRPr lang="en-US" altLang="x-none" sz="1200">
              <a:latin typeface="Tahoma" charset="0"/>
            </a:endParaRPr>
          </a:p>
        </p:txBody>
      </p:sp>
      <p:sp>
        <p:nvSpPr>
          <p:cNvPr id="31746" name="Rectangle 2"/>
          <p:cNvSpPr>
            <a:spLocks noGrp="1" noChangeArrowheads="1"/>
          </p:cNvSpPr>
          <p:nvPr>
            <p:ph type="title"/>
          </p:nvPr>
        </p:nvSpPr>
        <p:spPr/>
        <p:txBody>
          <a:bodyPr/>
          <a:lstStyle/>
          <a:p>
            <a:r>
              <a:rPr lang="en-US" altLang="x-none">
                <a:ea typeface="ＭＳ Ｐゴシック" charset="-128"/>
              </a:rPr>
              <a:t>Outline</a:t>
            </a:r>
          </a:p>
        </p:txBody>
      </p:sp>
      <p:sp>
        <p:nvSpPr>
          <p:cNvPr id="31747" name="Rectangle 3"/>
          <p:cNvSpPr>
            <a:spLocks noGrp="1" noChangeArrowheads="1"/>
          </p:cNvSpPr>
          <p:nvPr>
            <p:ph type="body" idx="1"/>
          </p:nvPr>
        </p:nvSpPr>
        <p:spPr/>
        <p:txBody>
          <a:bodyPr/>
          <a:lstStyle/>
          <a:p>
            <a:pPr>
              <a:buClr>
                <a:schemeClr val="accent1"/>
              </a:buClr>
              <a:buFont typeface="Wingdings" charset="2"/>
              <a:buChar char="Ø"/>
            </a:pPr>
            <a:r>
              <a:rPr lang="en-US" altLang="x-none" i="1">
                <a:solidFill>
                  <a:schemeClr val="accent1"/>
                </a:solidFill>
                <a:ea typeface="ＭＳ Ｐゴシック" charset="-128"/>
              </a:rPr>
              <a:t>Administrative trivia</a:t>
            </a:r>
            <a:r>
              <a:rPr lang="ja-JP" altLang="en-US" i="1">
                <a:solidFill>
                  <a:schemeClr val="accent1"/>
                </a:solidFill>
                <a:ea typeface="ＭＳ Ｐゴシック" charset="-128"/>
              </a:rPr>
              <a:t>’</a:t>
            </a:r>
            <a:r>
              <a:rPr lang="en-US" altLang="ja-JP" i="1">
                <a:solidFill>
                  <a:schemeClr val="accent1"/>
                </a:solidFill>
                <a:ea typeface="ＭＳ Ｐゴシック" charset="-128"/>
              </a:rPr>
              <a:t>s</a:t>
            </a:r>
          </a:p>
          <a:p>
            <a:r>
              <a:rPr lang="en-US" altLang="x-none">
                <a:ea typeface="ＭＳ Ｐゴシック" charset="-128"/>
              </a:rPr>
              <a:t>What is a network protocol?</a:t>
            </a:r>
          </a:p>
          <a:p>
            <a:r>
              <a:rPr lang="en-US" altLang="x-none">
                <a:ea typeface="ＭＳ Ｐゴシック" charset="-128"/>
              </a:rPr>
              <a:t>A brief introduction to the Internet: past and present</a:t>
            </a:r>
          </a:p>
          <a:p>
            <a:r>
              <a:rPr lang="en-US" altLang="x-none">
                <a:ea typeface="ＭＳ Ｐゴシック" charset="-128"/>
              </a:rPr>
              <a:t>Challenges of Internet networks and apps</a:t>
            </a:r>
          </a:p>
          <a:p>
            <a:r>
              <a:rPr lang="en-US" altLang="x-none">
                <a:ea typeface="ＭＳ Ｐゴシック" charset="-128"/>
              </a:rPr>
              <a:t>Summary</a:t>
            </a: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99FC5405-81BE-9C46-9F0F-ABF4B7B5091B}" type="slidenum">
              <a:rPr lang="en-US" altLang="x-none" sz="1200">
                <a:latin typeface="Tahoma" charset="0"/>
              </a:rPr>
              <a:pPr/>
              <a:t>20</a:t>
            </a:fld>
            <a:endParaRPr lang="en-US" altLang="x-none" sz="1200">
              <a:latin typeface="Tahoma" charset="0"/>
            </a:endParaRPr>
          </a:p>
        </p:txBody>
      </p:sp>
      <p:sp>
        <p:nvSpPr>
          <p:cNvPr id="60418" name="Rectangle 5"/>
          <p:cNvSpPr>
            <a:spLocks noChangeArrowheads="1"/>
          </p:cNvSpPr>
          <p:nvPr/>
        </p:nvSpPr>
        <p:spPr bwMode="auto">
          <a:xfrm>
            <a:off x="533400" y="1603375"/>
            <a:ext cx="7783513" cy="4656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557" tIns="45781" rIns="91557" bIns="45781"/>
          <a:lstStyle>
            <a:lvl1pPr marL="342900" indent="-342900">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spcBef>
                <a:spcPct val="20000"/>
              </a:spcBef>
              <a:buClr>
                <a:schemeClr val="accent2"/>
              </a:buClr>
              <a:buSzPct val="85000"/>
              <a:buFont typeface="ZapfDingbats" charset="0"/>
              <a:buChar char="r"/>
            </a:pPr>
            <a:r>
              <a:rPr lang="en-US" altLang="x-none" sz="2800">
                <a:latin typeface="Comic Sans MS" charset="0"/>
              </a:rPr>
              <a:t>Administrative trivia</a:t>
            </a:r>
            <a:r>
              <a:rPr lang="ja-JP" altLang="en-US" sz="2800">
                <a:latin typeface="Comic Sans MS" charset="0"/>
              </a:rPr>
              <a:t>’</a:t>
            </a:r>
            <a:r>
              <a:rPr lang="en-US" altLang="ja-JP" sz="2800">
                <a:latin typeface="Comic Sans MS" charset="0"/>
              </a:rPr>
              <a:t>s</a:t>
            </a:r>
          </a:p>
          <a:p>
            <a:pPr algn="l">
              <a:spcBef>
                <a:spcPct val="20000"/>
              </a:spcBef>
              <a:buClr>
                <a:schemeClr val="accent2"/>
              </a:buClr>
              <a:buSzPct val="85000"/>
              <a:buFont typeface="ZapfDingbats" charset="0"/>
              <a:buChar char="r"/>
            </a:pPr>
            <a:r>
              <a:rPr lang="en-US" altLang="x-none" sz="2800">
                <a:latin typeface="Comic Sans MS" charset="0"/>
              </a:rPr>
              <a:t>What is a network protocol?</a:t>
            </a:r>
          </a:p>
          <a:p>
            <a:pPr algn="l">
              <a:spcBef>
                <a:spcPct val="20000"/>
              </a:spcBef>
              <a:buClr>
                <a:schemeClr val="accent1"/>
              </a:buClr>
              <a:buSzPct val="85000"/>
              <a:buFont typeface="Wingdings" charset="2"/>
              <a:buChar char="Ø"/>
            </a:pPr>
            <a:r>
              <a:rPr lang="en-US" altLang="x-none" sz="2800" i="1">
                <a:solidFill>
                  <a:schemeClr val="accent1"/>
                </a:solidFill>
                <a:latin typeface="Comic Sans MS" charset="0"/>
              </a:rPr>
              <a:t>A brief introduction to the Internet</a:t>
            </a:r>
          </a:p>
          <a:p>
            <a:pPr lvl="1" algn="l">
              <a:spcBef>
                <a:spcPct val="20000"/>
              </a:spcBef>
              <a:buClr>
                <a:schemeClr val="accent1"/>
              </a:buClr>
              <a:buSzPct val="75000"/>
              <a:buFont typeface="Wingdings" charset="2"/>
              <a:buChar char="Ø"/>
            </a:pPr>
            <a:r>
              <a:rPr lang="en-US" altLang="x-none" sz="2400" i="1">
                <a:solidFill>
                  <a:schemeClr val="accent1"/>
                </a:solidFill>
                <a:latin typeface="Comic Sans MS" charset="0"/>
              </a:rPr>
              <a:t>past (a brief history)</a:t>
            </a:r>
          </a:p>
          <a:p>
            <a:pPr lvl="1" algn="l">
              <a:spcBef>
                <a:spcPct val="20000"/>
              </a:spcBef>
              <a:buClr>
                <a:schemeClr val="accent2"/>
              </a:buClr>
              <a:buSzPct val="75000"/>
              <a:buFont typeface="Wingdings" charset="2"/>
              <a:buChar char="¦"/>
            </a:pPr>
            <a:r>
              <a:rPr lang="en-US" altLang="x-none" sz="2400">
                <a:latin typeface="Comic Sans MS" charset="0"/>
              </a:rPr>
              <a:t>present</a:t>
            </a:r>
          </a:p>
        </p:txBody>
      </p:sp>
      <p:sp>
        <p:nvSpPr>
          <p:cNvPr id="60419" name="Rectangle 6"/>
          <p:cNvSpPr>
            <a:spLocks noGrp="1" noChangeArrowheads="1"/>
          </p:cNvSpPr>
          <p:nvPr>
            <p:ph type="title"/>
          </p:nvPr>
        </p:nvSpPr>
        <p:spPr/>
        <p:txBody>
          <a:bodyPr/>
          <a:lstStyle/>
          <a:p>
            <a:r>
              <a:rPr lang="en-US" altLang="x-none">
                <a:ea typeface="ＭＳ Ｐゴシック" charset="-128"/>
              </a:rPr>
              <a:t>Outline</a:t>
            </a:r>
          </a:p>
        </p:txBody>
      </p:sp>
      <p:pic>
        <p:nvPicPr>
          <p:cNvPr id="60420"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59350" y="3435350"/>
            <a:ext cx="3200400" cy="320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Slide Number Placeholder 6"/>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F4E173E1-5A18-DF4B-9962-6EE01356EA9B}" type="slidenum">
              <a:rPr lang="en-US" altLang="x-none" sz="1200">
                <a:latin typeface="Tahoma" charset="0"/>
              </a:rPr>
              <a:pPr/>
              <a:t>21</a:t>
            </a:fld>
            <a:endParaRPr lang="en-US" altLang="x-none" sz="1200">
              <a:latin typeface="Tahoma" charset="0"/>
            </a:endParaRPr>
          </a:p>
        </p:txBody>
      </p:sp>
      <p:sp>
        <p:nvSpPr>
          <p:cNvPr id="62466" name="Rectangle 2"/>
          <p:cNvSpPr>
            <a:spLocks noGrp="1" noChangeArrowheads="1"/>
          </p:cNvSpPr>
          <p:nvPr>
            <p:ph type="title"/>
          </p:nvPr>
        </p:nvSpPr>
        <p:spPr>
          <a:xfrm>
            <a:off x="533400" y="152400"/>
            <a:ext cx="7783513" cy="1073150"/>
          </a:xfrm>
        </p:spPr>
        <p:txBody>
          <a:bodyPr anchor="t"/>
          <a:lstStyle/>
          <a:p>
            <a:r>
              <a:rPr lang="en-US" altLang="x-none" sz="3600">
                <a:ea typeface="ＭＳ Ｐゴシック" charset="-128"/>
              </a:rPr>
              <a:t>Prelude: </a:t>
            </a:r>
            <a:br>
              <a:rPr lang="en-US" altLang="x-none" sz="3600">
                <a:ea typeface="ＭＳ Ｐゴシック" charset="-128"/>
              </a:rPr>
            </a:br>
            <a:r>
              <a:rPr lang="en-US" altLang="x-none" sz="3600">
                <a:ea typeface="ＭＳ Ｐゴシック" charset="-128"/>
              </a:rPr>
              <a:t>Packet Switching and ARPANET</a:t>
            </a:r>
          </a:p>
        </p:txBody>
      </p:sp>
      <p:sp>
        <p:nvSpPr>
          <p:cNvPr id="254979" name="Rectangle 3"/>
          <p:cNvSpPr>
            <a:spLocks noGrp="1" noChangeArrowheads="1"/>
          </p:cNvSpPr>
          <p:nvPr>
            <p:ph type="body" sz="half" idx="1"/>
          </p:nvPr>
        </p:nvSpPr>
        <p:spPr>
          <a:xfrm>
            <a:off x="533400" y="1527175"/>
            <a:ext cx="8235950" cy="5108575"/>
          </a:xfrm>
        </p:spPr>
        <p:txBody>
          <a:bodyPr/>
          <a:lstStyle/>
          <a:p>
            <a:pPr>
              <a:lnSpc>
                <a:spcPct val="80000"/>
              </a:lnSpc>
            </a:pPr>
            <a:r>
              <a:rPr lang="en-US" altLang="x-none" sz="2000" b="1">
                <a:ea typeface="ＭＳ Ｐゴシック" charset="-128"/>
              </a:rPr>
              <a:t>1957</a:t>
            </a:r>
          </a:p>
          <a:p>
            <a:pPr lvl="1">
              <a:lnSpc>
                <a:spcPct val="80000"/>
              </a:lnSpc>
            </a:pPr>
            <a:r>
              <a:rPr lang="en-US" altLang="x-none" sz="1800">
                <a:ea typeface="ＭＳ Ｐゴシック" charset="-128"/>
              </a:rPr>
              <a:t>USSR launche</a:t>
            </a:r>
            <a:r>
              <a:rPr lang="en-US" altLang="zh-CN" sz="1800">
                <a:ea typeface="ＭＳ Ｐゴシック" charset="-128"/>
              </a:rPr>
              <a:t>d</a:t>
            </a:r>
            <a:r>
              <a:rPr lang="en-US" altLang="x-none" sz="1800">
                <a:ea typeface="ＭＳ Ｐゴシック" charset="-128"/>
              </a:rPr>
              <a:t> Sputnik</a:t>
            </a:r>
            <a:r>
              <a:rPr lang="en-US" altLang="zh-CN" sz="1800">
                <a:ea typeface="ＭＳ Ｐゴシック" charset="-128"/>
              </a:rPr>
              <a:t>;</a:t>
            </a:r>
            <a:r>
              <a:rPr lang="en-US" altLang="x-none" sz="1800">
                <a:ea typeface="ＭＳ Ｐゴシック" charset="-128"/>
              </a:rPr>
              <a:t> US </a:t>
            </a:r>
            <a:r>
              <a:rPr lang="en-US" altLang="zh-CN" sz="1800">
                <a:ea typeface="ＭＳ Ｐゴシック" charset="-128"/>
              </a:rPr>
              <a:t>DoD </a:t>
            </a:r>
            <a:r>
              <a:rPr lang="en-US" altLang="x-none" sz="1800">
                <a:ea typeface="ＭＳ Ｐゴシック" charset="-128"/>
              </a:rPr>
              <a:t>formed Advanced Research Projects Agency (ARPA)</a:t>
            </a:r>
          </a:p>
          <a:p>
            <a:pPr>
              <a:lnSpc>
                <a:spcPct val="80000"/>
              </a:lnSpc>
            </a:pPr>
            <a:r>
              <a:rPr lang="en-US" altLang="x-none" sz="2000" b="1">
                <a:ea typeface="ＭＳ Ｐゴシック" charset="-128"/>
              </a:rPr>
              <a:t>1961</a:t>
            </a:r>
          </a:p>
          <a:p>
            <a:pPr lvl="1">
              <a:lnSpc>
                <a:spcPct val="80000"/>
              </a:lnSpc>
            </a:pPr>
            <a:r>
              <a:rPr lang="en-US" altLang="x-none" sz="1800">
                <a:ea typeface="ＭＳ Ｐゴシック" charset="-128"/>
              </a:rPr>
              <a:t>First paper by Len Kleinrock on packet switching theory</a:t>
            </a:r>
          </a:p>
          <a:p>
            <a:pPr>
              <a:lnSpc>
                <a:spcPct val="80000"/>
              </a:lnSpc>
            </a:pPr>
            <a:r>
              <a:rPr lang="en-US" altLang="x-none" sz="2000" b="1">
                <a:ea typeface="ＭＳ Ｐゴシック" charset="-128"/>
              </a:rPr>
              <a:t>1964</a:t>
            </a:r>
          </a:p>
          <a:p>
            <a:pPr lvl="1">
              <a:lnSpc>
                <a:spcPct val="80000"/>
              </a:lnSpc>
            </a:pPr>
            <a:r>
              <a:rPr lang="en-US" altLang="x-none" sz="1800">
                <a:ea typeface="ＭＳ Ｐゴシック" charset="-128"/>
              </a:rPr>
              <a:t>Paul Baran from RAND on design of packet switching networks</a:t>
            </a:r>
          </a:p>
          <a:p>
            <a:pPr>
              <a:lnSpc>
                <a:spcPct val="80000"/>
              </a:lnSpc>
            </a:pPr>
            <a:r>
              <a:rPr lang="en-US" altLang="x-none" sz="2000" b="1">
                <a:ea typeface="ＭＳ Ｐゴシック" charset="-128"/>
              </a:rPr>
              <a:t>1965-1968</a:t>
            </a:r>
          </a:p>
          <a:p>
            <a:pPr lvl="1">
              <a:lnSpc>
                <a:spcPct val="80000"/>
              </a:lnSpc>
            </a:pPr>
            <a:r>
              <a:rPr lang="en-US" altLang="x-none" sz="1800">
                <a:solidFill>
                  <a:srgbClr val="800000"/>
                </a:solidFill>
                <a:ea typeface="ＭＳ Ｐゴシック" charset="-128"/>
              </a:rPr>
              <a:t>ARPANET</a:t>
            </a:r>
            <a:r>
              <a:rPr lang="en-US" altLang="x-none" sz="1800">
                <a:ea typeface="ＭＳ Ｐゴシック" charset="-128"/>
              </a:rPr>
              <a:t> plan</a:t>
            </a:r>
          </a:p>
          <a:p>
            <a:pPr lvl="1">
              <a:lnSpc>
                <a:spcPct val="80000"/>
              </a:lnSpc>
            </a:pPr>
            <a:r>
              <a:rPr lang="en-US" altLang="x-none" sz="1800">
                <a:ea typeface="ＭＳ Ｐゴシック" charset="-128"/>
              </a:rPr>
              <a:t>Bolt Beranek and Newman, </a:t>
            </a:r>
            <a:br>
              <a:rPr lang="en-US" altLang="x-none" sz="1800">
                <a:ea typeface="ＭＳ Ｐゴシック" charset="-128"/>
              </a:rPr>
            </a:br>
            <a:r>
              <a:rPr lang="en-US" altLang="x-none" sz="1800">
                <a:ea typeface="ＭＳ Ｐゴシック" charset="-128"/>
              </a:rPr>
              <a:t>Inc. (BBN)</a:t>
            </a:r>
            <a:r>
              <a:rPr lang="en-US" altLang="zh-CN" sz="1800">
                <a:ea typeface="ＭＳ Ｐゴシック" charset="-128"/>
              </a:rPr>
              <a:t>, a </a:t>
            </a:r>
            <a:r>
              <a:rPr lang="en-US" altLang="zh-CN" sz="1800">
                <a:solidFill>
                  <a:srgbClr val="800000"/>
                </a:solidFill>
                <a:ea typeface="ＭＳ Ｐゴシック" charset="-128"/>
              </a:rPr>
              <a:t>small</a:t>
            </a:r>
            <a:r>
              <a:rPr lang="en-US" altLang="zh-CN" sz="1800">
                <a:ea typeface="ＭＳ Ｐゴシック" charset="-128"/>
              </a:rPr>
              <a:t> company,</a:t>
            </a:r>
            <a:r>
              <a:rPr lang="en-US" altLang="x-none" sz="1800">
                <a:ea typeface="ＭＳ Ｐゴシック" charset="-128"/>
              </a:rPr>
              <a:t> </a:t>
            </a:r>
            <a:br>
              <a:rPr lang="en-US" altLang="x-none" sz="1800">
                <a:ea typeface="ＭＳ Ｐゴシック" charset="-128"/>
              </a:rPr>
            </a:br>
            <a:r>
              <a:rPr lang="en-US" altLang="x-none" sz="1800">
                <a:ea typeface="ＭＳ Ｐゴシック" charset="-128"/>
              </a:rPr>
              <a:t>was awarded Packet Switch </a:t>
            </a:r>
            <a:br>
              <a:rPr lang="en-US" altLang="x-none" sz="1800">
                <a:ea typeface="ＭＳ Ｐゴシック" charset="-128"/>
              </a:rPr>
            </a:br>
            <a:r>
              <a:rPr lang="en-US" altLang="x-none" sz="1800">
                <a:ea typeface="ＭＳ Ｐゴシック" charset="-128"/>
              </a:rPr>
              <a:t>contract to build Interface </a:t>
            </a:r>
            <a:br>
              <a:rPr lang="en-US" altLang="x-none" sz="1800">
                <a:ea typeface="ＭＳ Ｐゴシック" charset="-128"/>
              </a:rPr>
            </a:br>
            <a:r>
              <a:rPr lang="en-US" altLang="x-none" sz="1800">
                <a:ea typeface="ＭＳ Ｐゴシック" charset="-128"/>
              </a:rPr>
              <a:t>Message Processors (IMPs) </a:t>
            </a:r>
          </a:p>
        </p:txBody>
      </p:sp>
      <p:pic>
        <p:nvPicPr>
          <p:cNvPr id="254980" name="Picture 4"/>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4806950" y="4038600"/>
            <a:ext cx="4349750" cy="1830388"/>
          </a:xfrm>
          <a:noFill/>
        </p:spPr>
      </p:pic>
      <p:pic>
        <p:nvPicPr>
          <p:cNvPr id="3" name="Picture 2"/>
          <p:cNvPicPr>
            <a:picLocks noChangeAspect="1"/>
          </p:cNvPicPr>
          <p:nvPr/>
        </p:nvPicPr>
        <p:blipFill>
          <a:blip r:embed="rId4"/>
          <a:stretch>
            <a:fillRect/>
          </a:stretch>
        </p:blipFill>
        <p:spPr>
          <a:xfrm>
            <a:off x="1835150" y="5312013"/>
            <a:ext cx="1803400" cy="134691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5497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4979">
                                            <p:txEl>
                                              <p:pRg st="1" end="1"/>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254979">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54979">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54979">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54979">
                                            <p:txEl>
                                              <p:pRg st="5" end="5"/>
                                            </p:txEl>
                                          </p:spTgt>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54979">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54979">
                                            <p:txEl>
                                              <p:pRg st="7" end="7"/>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25498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54979">
                                            <p:txEl>
                                              <p:pRg st="8" end="8"/>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4979"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B3BA49AD-6692-FA4B-B61D-3CBC51599BCF}" type="slidenum">
              <a:rPr lang="en-US" altLang="x-none" sz="1200">
                <a:latin typeface="Tahoma" charset="0"/>
              </a:rPr>
              <a:pPr/>
              <a:t>22</a:t>
            </a:fld>
            <a:endParaRPr lang="en-US" altLang="x-none" sz="1200">
              <a:latin typeface="Tahoma" charset="0"/>
            </a:endParaRPr>
          </a:p>
        </p:txBody>
      </p:sp>
      <p:sp>
        <p:nvSpPr>
          <p:cNvPr id="64514" name="Rectangle 3"/>
          <p:cNvSpPr>
            <a:spLocks noGrp="1" noChangeArrowheads="1"/>
          </p:cNvSpPr>
          <p:nvPr>
            <p:ph type="body" idx="1"/>
          </p:nvPr>
        </p:nvSpPr>
        <p:spPr/>
        <p:txBody>
          <a:bodyPr/>
          <a:lstStyle/>
          <a:p>
            <a:r>
              <a:rPr lang="en-US" altLang="x-none">
                <a:ea typeface="ＭＳ Ｐゴシック" charset="-128"/>
              </a:rPr>
              <a:t>1969</a:t>
            </a:r>
          </a:p>
          <a:p>
            <a:pPr lvl="1"/>
            <a:r>
              <a:rPr lang="en-US" altLang="x-none">
                <a:ea typeface="ＭＳ Ｐゴシック" charset="-128"/>
              </a:rPr>
              <a:t>ARPANET commissioned: 4 nodes, 50kbps</a:t>
            </a:r>
          </a:p>
        </p:txBody>
      </p:sp>
      <p:sp>
        <p:nvSpPr>
          <p:cNvPr id="64515" name="Rectangle 4"/>
          <p:cNvSpPr>
            <a:spLocks noGrp="1" noChangeArrowheads="1"/>
          </p:cNvSpPr>
          <p:nvPr>
            <p:ph type="title"/>
          </p:nvPr>
        </p:nvSpPr>
        <p:spPr>
          <a:xfrm>
            <a:off x="463550" y="457200"/>
            <a:ext cx="8235950" cy="844550"/>
          </a:xfrm>
          <a:noFill/>
        </p:spPr>
        <p:txBody>
          <a:bodyPr anchor="t"/>
          <a:lstStyle/>
          <a:p>
            <a:r>
              <a:rPr lang="en-US" altLang="x-none">
                <a:ea typeface="ＭＳ Ｐゴシック" charset="-128"/>
              </a:rPr>
              <a:t>Internet 1.0: Initial ARPANET</a:t>
            </a:r>
          </a:p>
        </p:txBody>
      </p:sp>
      <p:pic>
        <p:nvPicPr>
          <p:cNvPr id="64516" name="Picture 6" descr="1969_4-node_ma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6550" y="2490788"/>
            <a:ext cx="4724400" cy="429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D5113F14-FF12-9F45-854F-03C4CA9901DF}" type="slidenum">
              <a:rPr lang="en-US" altLang="x-none" sz="1200">
                <a:latin typeface="Tahoma" charset="0"/>
              </a:rPr>
              <a:pPr/>
              <a:t>23</a:t>
            </a:fld>
            <a:endParaRPr lang="en-US" altLang="x-none" sz="1200">
              <a:latin typeface="Tahoma" charset="0"/>
            </a:endParaRPr>
          </a:p>
        </p:txBody>
      </p:sp>
      <p:sp>
        <p:nvSpPr>
          <p:cNvPr id="66562" name="Rectangle 2"/>
          <p:cNvSpPr>
            <a:spLocks noGrp="1" noChangeArrowheads="1"/>
          </p:cNvSpPr>
          <p:nvPr>
            <p:ph type="title"/>
          </p:nvPr>
        </p:nvSpPr>
        <p:spPr/>
        <p:txBody>
          <a:bodyPr/>
          <a:lstStyle/>
          <a:p>
            <a:r>
              <a:rPr lang="en-US" altLang="x-none" sz="3600">
                <a:ea typeface="ＭＳ Ｐゴシック" charset="-128"/>
              </a:rPr>
              <a:t>Initial Expansion of the ARPANET</a:t>
            </a:r>
          </a:p>
        </p:txBody>
      </p:sp>
      <p:pic>
        <p:nvPicPr>
          <p:cNvPr id="66563" name="Picture 3"/>
          <p:cNvPicPr>
            <a:picLocks noGrp="1" noChangeAspect="1" noChangeArrowheads="1"/>
          </p:cNvPicPr>
          <p:nvPr>
            <p:ph type="body" idx="1"/>
          </p:nvPr>
        </p:nvPicPr>
        <p:blipFill>
          <a:blip r:embed="rId3">
            <a:extLst>
              <a:ext uri="{28A0092B-C50C-407E-A947-70E740481C1C}">
                <a14:useLocalDpi xmlns:a14="http://schemas.microsoft.com/office/drawing/2010/main" val="0"/>
              </a:ext>
            </a:extLst>
          </a:blip>
          <a:srcRect/>
          <a:stretch>
            <a:fillRect/>
          </a:stretch>
        </p:blipFill>
        <p:spPr>
          <a:xfrm>
            <a:off x="387350" y="1530350"/>
            <a:ext cx="8388350" cy="5018088"/>
          </a:xfrm>
        </p:spPr>
      </p:pic>
      <p:sp>
        <p:nvSpPr>
          <p:cNvPr id="66564" name="Text Box 4"/>
          <p:cNvSpPr txBox="1">
            <a:spLocks noChangeArrowheads="1"/>
          </p:cNvSpPr>
          <p:nvPr/>
        </p:nvSpPr>
        <p:spPr bwMode="auto">
          <a:xfrm>
            <a:off x="730250" y="3008313"/>
            <a:ext cx="889000" cy="274637"/>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200">
                <a:latin typeface="Comic Sans MS" charset="0"/>
              </a:rPr>
              <a:t>Dec. 1969</a:t>
            </a:r>
          </a:p>
        </p:txBody>
      </p:sp>
      <p:sp>
        <p:nvSpPr>
          <p:cNvPr id="66565" name="Text Box 5"/>
          <p:cNvSpPr txBox="1">
            <a:spLocks noChangeArrowheads="1"/>
          </p:cNvSpPr>
          <p:nvPr/>
        </p:nvSpPr>
        <p:spPr bwMode="auto">
          <a:xfrm>
            <a:off x="6034088" y="3008313"/>
            <a:ext cx="877887" cy="274637"/>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200">
                <a:latin typeface="Comic Sans MS" charset="0"/>
              </a:rPr>
              <a:t>Mar</a:t>
            </a:r>
            <a:r>
              <a:rPr lang="en-US" altLang="zh-CN" sz="1200">
                <a:latin typeface="Comic Sans MS" charset="0"/>
              </a:rPr>
              <a:t>.</a:t>
            </a:r>
            <a:r>
              <a:rPr lang="en-US" altLang="x-none" sz="1200">
                <a:latin typeface="Comic Sans MS" charset="0"/>
              </a:rPr>
              <a:t> 1971</a:t>
            </a:r>
          </a:p>
        </p:txBody>
      </p:sp>
      <p:sp>
        <p:nvSpPr>
          <p:cNvPr id="66566" name="Text Box 6"/>
          <p:cNvSpPr txBox="1">
            <a:spLocks noChangeArrowheads="1"/>
          </p:cNvSpPr>
          <p:nvPr/>
        </p:nvSpPr>
        <p:spPr bwMode="auto">
          <a:xfrm>
            <a:off x="2706688" y="3008313"/>
            <a:ext cx="881062" cy="274637"/>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200">
                <a:latin typeface="Comic Sans MS" charset="0"/>
              </a:rPr>
              <a:t>July 1970</a:t>
            </a:r>
          </a:p>
        </p:txBody>
      </p:sp>
      <p:sp>
        <p:nvSpPr>
          <p:cNvPr id="66567" name="Text Box 7"/>
          <p:cNvSpPr txBox="1">
            <a:spLocks noChangeArrowheads="1"/>
          </p:cNvSpPr>
          <p:nvPr/>
        </p:nvSpPr>
        <p:spPr bwMode="auto">
          <a:xfrm>
            <a:off x="2139950" y="6254750"/>
            <a:ext cx="882650" cy="274638"/>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200">
                <a:latin typeface="Comic Sans MS" charset="0"/>
              </a:rPr>
              <a:t>Apr. 1972</a:t>
            </a:r>
          </a:p>
        </p:txBody>
      </p:sp>
      <p:sp>
        <p:nvSpPr>
          <p:cNvPr id="66568" name="Text Box 8"/>
          <p:cNvSpPr txBox="1">
            <a:spLocks noChangeArrowheads="1"/>
          </p:cNvSpPr>
          <p:nvPr/>
        </p:nvSpPr>
        <p:spPr bwMode="auto">
          <a:xfrm>
            <a:off x="6169025" y="6284913"/>
            <a:ext cx="960438" cy="274637"/>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200">
                <a:latin typeface="Comic Sans MS" charset="0"/>
              </a:rPr>
              <a:t>Sep</a:t>
            </a:r>
            <a:r>
              <a:rPr lang="en-US" altLang="zh-CN" sz="1200">
                <a:latin typeface="Comic Sans MS" charset="0"/>
              </a:rPr>
              <a:t>t</a:t>
            </a:r>
            <a:r>
              <a:rPr lang="en-US" altLang="x-none" sz="1200">
                <a:latin typeface="Comic Sans MS" charset="0"/>
              </a:rPr>
              <a:t>. 1972</a:t>
            </a:r>
          </a:p>
        </p:txBody>
      </p:sp>
      <p:sp>
        <p:nvSpPr>
          <p:cNvPr id="66569" name="Text Box 9"/>
          <p:cNvSpPr txBox="1">
            <a:spLocks noChangeArrowheads="1"/>
          </p:cNvSpPr>
          <p:nvPr/>
        </p:nvSpPr>
        <p:spPr bwMode="auto">
          <a:xfrm>
            <a:off x="768350" y="6559550"/>
            <a:ext cx="184150"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66570" name="Text Box 10"/>
          <p:cNvSpPr txBox="1">
            <a:spLocks noChangeArrowheads="1"/>
          </p:cNvSpPr>
          <p:nvPr/>
        </p:nvSpPr>
        <p:spPr bwMode="auto">
          <a:xfrm>
            <a:off x="652463" y="6432550"/>
            <a:ext cx="77533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zh-CN" sz="1600"/>
              <a:t>RFC</a:t>
            </a:r>
            <a:r>
              <a:rPr lang="en-US" altLang="x-none" sz="1600"/>
              <a:t> 527: ARPAWOCKY; </a:t>
            </a:r>
            <a:r>
              <a:rPr lang="en-US" altLang="zh-CN" sz="1600"/>
              <a:t> RFC</a:t>
            </a:r>
            <a:r>
              <a:rPr lang="en-US" altLang="x-none" sz="1600"/>
              <a:t> 602: The Stockings Were Hung by the Chimney with Care </a:t>
            </a: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020482CA-6F3A-1340-B2E9-27D5812989CB}" type="slidenum">
              <a:rPr lang="en-US" altLang="x-none" sz="1200">
                <a:latin typeface="Tahoma" charset="0"/>
              </a:rPr>
              <a:pPr/>
              <a:t>24</a:t>
            </a:fld>
            <a:endParaRPr lang="en-US" altLang="x-none" sz="1200">
              <a:latin typeface="Tahoma" charset="0"/>
            </a:endParaRPr>
          </a:p>
        </p:txBody>
      </p:sp>
      <p:sp>
        <p:nvSpPr>
          <p:cNvPr id="26627" name="Rectangle 5"/>
          <p:cNvSpPr>
            <a:spLocks noChangeArrowheads="1"/>
          </p:cNvSpPr>
          <p:nvPr/>
        </p:nvSpPr>
        <p:spPr bwMode="auto">
          <a:xfrm>
            <a:off x="539750" y="1454150"/>
            <a:ext cx="8305800"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557" tIns="45781" rIns="91557" bIns="45781"/>
          <a:lstStyle>
            <a:lvl1pPr marL="342900" indent="-342900" defTabSz="915988">
              <a:defRPr sz="500">
                <a:solidFill>
                  <a:schemeClr val="tx1"/>
                </a:solidFill>
                <a:latin typeface="Times New Roman" charset="0"/>
                <a:ea typeface="ＭＳ Ｐゴシック" charset="-128"/>
              </a:defRPr>
            </a:lvl1pPr>
            <a:lvl2pPr marL="800100" indent="-342900" defTabSz="915988">
              <a:defRPr sz="500">
                <a:solidFill>
                  <a:schemeClr val="tx1"/>
                </a:solidFill>
                <a:latin typeface="Times New Roman" charset="0"/>
                <a:ea typeface="ＭＳ Ｐゴシック" charset="-128"/>
              </a:defRPr>
            </a:lvl2pPr>
            <a:lvl3pPr marL="1143000" indent="-228600" defTabSz="915988">
              <a:defRPr sz="500">
                <a:solidFill>
                  <a:schemeClr val="tx1"/>
                </a:solidFill>
                <a:latin typeface="Times New Roman" charset="0"/>
                <a:ea typeface="ＭＳ Ｐゴシック" charset="-128"/>
              </a:defRPr>
            </a:lvl3pPr>
            <a:lvl4pPr marL="1600200" indent="-228600" defTabSz="915988">
              <a:defRPr sz="500">
                <a:solidFill>
                  <a:schemeClr val="tx1"/>
                </a:solidFill>
                <a:latin typeface="Times New Roman" charset="0"/>
                <a:ea typeface="ＭＳ Ｐゴシック" charset="-128"/>
              </a:defRPr>
            </a:lvl4pPr>
            <a:lvl5pPr marL="2057400" indent="-228600" defTabSz="915988">
              <a:defRPr sz="500">
                <a:solidFill>
                  <a:schemeClr val="tx1"/>
                </a:solidFill>
                <a:latin typeface="Times New Roman"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9pPr>
          </a:lstStyle>
          <a:p>
            <a:pPr algn="l">
              <a:spcBef>
                <a:spcPct val="20000"/>
              </a:spcBef>
              <a:buClr>
                <a:schemeClr val="accent2"/>
              </a:buClr>
              <a:buSzPct val="85000"/>
              <a:buFont typeface="ZapfDingbats" charset="0"/>
              <a:buChar char="r"/>
            </a:pPr>
            <a:r>
              <a:rPr lang="en-US" altLang="x-none" sz="2400">
                <a:latin typeface="Comic Sans MS" charset="0"/>
              </a:rPr>
              <a:t>1970: ALOHAnet, the first packet radio network, developed by Norman Abramson, Univ of Hawaii, becomed operational</a:t>
            </a:r>
            <a:br>
              <a:rPr lang="en-US" altLang="x-none" sz="2400">
                <a:latin typeface="Comic Sans MS" charset="0"/>
              </a:rPr>
            </a:br>
            <a:endParaRPr lang="en-US" altLang="x-none" sz="2400">
              <a:latin typeface="Comic Sans MS" charset="0"/>
            </a:endParaRPr>
          </a:p>
          <a:p>
            <a:pPr algn="l">
              <a:spcBef>
                <a:spcPct val="20000"/>
              </a:spcBef>
              <a:buClr>
                <a:schemeClr val="accent2"/>
              </a:buClr>
              <a:buSzPct val="85000"/>
              <a:buFont typeface="ZapfDingbats" charset="0"/>
              <a:buChar char="r"/>
            </a:pPr>
            <a:r>
              <a:rPr lang="en-US" altLang="x-none" sz="2400">
                <a:latin typeface="Comic Sans MS" charset="0"/>
              </a:rPr>
              <a:t>1973: Bob Kahn posed the Internet problem---how to connect ARPANET, packet radio network, and satellite network</a:t>
            </a:r>
            <a:br>
              <a:rPr lang="en-US" altLang="x-none" sz="2400">
                <a:latin typeface="Comic Sans MS" charset="0"/>
              </a:rPr>
            </a:br>
            <a:endParaRPr lang="en-US" altLang="x-none" sz="2400">
              <a:latin typeface="Comic Sans MS" charset="0"/>
            </a:endParaRPr>
          </a:p>
          <a:p>
            <a:pPr algn="l">
              <a:spcBef>
                <a:spcPct val="20000"/>
              </a:spcBef>
              <a:buClr>
                <a:schemeClr val="accent2"/>
              </a:buClr>
              <a:buSzPct val="85000"/>
              <a:buFont typeface="ZapfDingbats" charset="0"/>
              <a:buChar char="r"/>
            </a:pPr>
            <a:r>
              <a:rPr lang="en-US" altLang="x-none" sz="2400">
                <a:latin typeface="Comic Sans MS" charset="0"/>
              </a:rPr>
              <a:t>1974: Vint Cerf, Bob Kahn published initial design of TCP (NCP) to connect multiple networks</a:t>
            </a:r>
          </a:p>
          <a:p>
            <a:pPr lvl="1" algn="l">
              <a:spcBef>
                <a:spcPct val="20000"/>
              </a:spcBef>
              <a:buClr>
                <a:schemeClr val="accent2"/>
              </a:buClr>
              <a:buSzPct val="85000"/>
            </a:pPr>
            <a:r>
              <a:rPr lang="en-US" altLang="x-none" sz="2400">
                <a:latin typeface="Comic Sans MS" charset="0"/>
              </a:rPr>
              <a:t>- 1978: TCP (NCP) split to TCP/IP</a:t>
            </a:r>
          </a:p>
          <a:p>
            <a:pPr lvl="1" algn="l">
              <a:spcBef>
                <a:spcPct val="20000"/>
              </a:spcBef>
              <a:buClr>
                <a:schemeClr val="accent2"/>
              </a:buClr>
              <a:buSzPct val="85000"/>
            </a:pPr>
            <a:r>
              <a:rPr lang="en-US" altLang="x-none" sz="2400">
                <a:latin typeface="Comic Sans MS" charset="0"/>
              </a:rPr>
              <a:t>- 1983: TCP (NCP) converted to TCP/IP (Jan. 1)</a:t>
            </a:r>
            <a:endParaRPr lang="en-US" altLang="x-none" sz="1800">
              <a:solidFill>
                <a:srgbClr val="000000"/>
              </a:solidFill>
              <a:latin typeface="Comic Sans MS" charset="0"/>
            </a:endParaRPr>
          </a:p>
        </p:txBody>
      </p:sp>
      <p:sp>
        <p:nvSpPr>
          <p:cNvPr id="68611" name="Rectangle 6"/>
          <p:cNvSpPr>
            <a:spLocks noGrp="1" noChangeArrowheads="1"/>
          </p:cNvSpPr>
          <p:nvPr>
            <p:ph type="title"/>
          </p:nvPr>
        </p:nvSpPr>
        <p:spPr/>
        <p:txBody>
          <a:bodyPr/>
          <a:lstStyle/>
          <a:p>
            <a:r>
              <a:rPr lang="en-US" altLang="zh-CN" sz="2800">
                <a:ea typeface="ＭＳ Ｐゴシック" charset="-128"/>
              </a:rPr>
              <a:t>The Internet Becomes </a:t>
            </a:r>
            <a:r>
              <a:rPr lang="en-US" altLang="zh-CN" sz="2800">
                <a:solidFill>
                  <a:srgbClr val="FF0000"/>
                </a:solidFill>
                <a:ea typeface="ＭＳ Ｐゴシック" charset="-128"/>
              </a:rPr>
              <a:t>a Network of</a:t>
            </a:r>
            <a:r>
              <a:rPr lang="en-US" altLang="x-none" sz="2800">
                <a:solidFill>
                  <a:srgbClr val="FF0000"/>
                </a:solidFill>
                <a:ea typeface="ＭＳ Ｐゴシック" charset="-128"/>
              </a:rPr>
              <a:t> Networks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6627">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6627">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6627">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26627">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662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5A5A8728-7454-1745-A610-B25438765383}" type="slidenum">
              <a:rPr lang="en-US" altLang="x-none" sz="1200">
                <a:latin typeface="Tahoma" charset="0"/>
              </a:rPr>
              <a:pPr/>
              <a:t>25</a:t>
            </a:fld>
            <a:endParaRPr lang="en-US" altLang="x-none" sz="1200">
              <a:latin typeface="Tahoma" charset="0"/>
            </a:endParaRPr>
          </a:p>
        </p:txBody>
      </p:sp>
      <p:sp>
        <p:nvSpPr>
          <p:cNvPr id="70658" name="Rectangle 2"/>
          <p:cNvSpPr>
            <a:spLocks noChangeArrowheads="1"/>
          </p:cNvSpPr>
          <p:nvPr/>
        </p:nvSpPr>
        <p:spPr bwMode="auto">
          <a:xfrm>
            <a:off x="539750" y="1454150"/>
            <a:ext cx="8305800"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557" tIns="45781" rIns="91557" bIns="45781"/>
          <a:lstStyle>
            <a:lvl1pPr marL="342900" indent="-342900" defTabSz="915988">
              <a:defRPr sz="500">
                <a:solidFill>
                  <a:schemeClr val="tx1"/>
                </a:solidFill>
                <a:latin typeface="Times New Roman" charset="0"/>
                <a:ea typeface="ＭＳ Ｐゴシック" charset="-128"/>
              </a:defRPr>
            </a:lvl1pPr>
            <a:lvl2pPr marL="742950" indent="-285750" defTabSz="915988">
              <a:defRPr sz="500">
                <a:solidFill>
                  <a:schemeClr val="tx1"/>
                </a:solidFill>
                <a:latin typeface="Times New Roman" charset="0"/>
                <a:ea typeface="ＭＳ Ｐゴシック" charset="-128"/>
              </a:defRPr>
            </a:lvl2pPr>
            <a:lvl3pPr marL="1143000" indent="-228600" defTabSz="915988">
              <a:defRPr sz="500">
                <a:solidFill>
                  <a:schemeClr val="tx1"/>
                </a:solidFill>
                <a:latin typeface="Times New Roman" charset="0"/>
                <a:ea typeface="ＭＳ Ｐゴシック" charset="-128"/>
              </a:defRPr>
            </a:lvl3pPr>
            <a:lvl4pPr marL="1600200" indent="-228600" defTabSz="915988">
              <a:defRPr sz="500">
                <a:solidFill>
                  <a:schemeClr val="tx1"/>
                </a:solidFill>
                <a:latin typeface="Times New Roman" charset="0"/>
                <a:ea typeface="ＭＳ Ｐゴシック" charset="-128"/>
              </a:defRPr>
            </a:lvl4pPr>
            <a:lvl5pPr marL="2057400" indent="-228600" defTabSz="915988">
              <a:defRPr sz="500">
                <a:solidFill>
                  <a:schemeClr val="tx1"/>
                </a:solidFill>
                <a:latin typeface="Times New Roman"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9pPr>
          </a:lstStyle>
          <a:p>
            <a:pPr algn="l">
              <a:spcBef>
                <a:spcPct val="20000"/>
              </a:spcBef>
              <a:buClr>
                <a:schemeClr val="accent2"/>
              </a:buClr>
              <a:buSzPct val="85000"/>
              <a:buFont typeface="ZapfDingbats" charset="0"/>
              <a:buChar char="r"/>
            </a:pPr>
            <a:r>
              <a:rPr lang="en-US" altLang="x-none" sz="1800" dirty="0">
                <a:latin typeface="Comic Sans MS" charset="0"/>
              </a:rPr>
              <a:t>1981: BITNET (Because It</a:t>
            </a:r>
            <a:r>
              <a:rPr lang="ja-JP" altLang="en-US" sz="1800" dirty="0">
                <a:latin typeface="Comic Sans MS" charset="0"/>
              </a:rPr>
              <a:t>’</a:t>
            </a:r>
            <a:r>
              <a:rPr lang="en-US" altLang="ja-JP" sz="1800" dirty="0">
                <a:latin typeface="Comic Sans MS" charset="0"/>
              </a:rPr>
              <a:t>s Time </a:t>
            </a:r>
            <a:r>
              <a:rPr lang="en-US" altLang="ja-JP" sz="1800" dirty="0" err="1">
                <a:latin typeface="Comic Sans MS" charset="0"/>
              </a:rPr>
              <a:t>NETwork</a:t>
            </a:r>
            <a:r>
              <a:rPr lang="en-US" altLang="ja-JP" sz="1800" dirty="0">
                <a:latin typeface="Comic Sans MS" charset="0"/>
              </a:rPr>
              <a:t>) between CUNY and Yale</a:t>
            </a:r>
          </a:p>
          <a:p>
            <a:pPr algn="l">
              <a:spcBef>
                <a:spcPct val="20000"/>
              </a:spcBef>
              <a:buClr>
                <a:schemeClr val="accent2"/>
              </a:buClr>
              <a:buSzPct val="85000"/>
              <a:buFont typeface="ZapfDingbats" charset="0"/>
              <a:buChar char="r"/>
            </a:pPr>
            <a:r>
              <a:rPr lang="en-US" altLang="x-none" sz="1800" dirty="0">
                <a:latin typeface="Comic Sans MS" charset="0"/>
              </a:rPr>
              <a:t>1986: NSF builds NSFNET as backbone, links 6 supercomputer centers,  56 kbps; this allows an explosion of connections, especially from universities</a:t>
            </a:r>
          </a:p>
          <a:p>
            <a:pPr algn="l">
              <a:spcBef>
                <a:spcPct val="20000"/>
              </a:spcBef>
              <a:buClr>
                <a:schemeClr val="accent2"/>
              </a:buClr>
              <a:buSzPct val="85000"/>
              <a:buFont typeface="ZapfDingbats" charset="0"/>
              <a:buChar char="r"/>
            </a:pPr>
            <a:r>
              <a:rPr lang="en-US" altLang="x-none" sz="1800" dirty="0">
                <a:latin typeface="Comic Sans MS" charset="0"/>
              </a:rPr>
              <a:t>1987: 10,000 hosts</a:t>
            </a:r>
          </a:p>
          <a:p>
            <a:pPr algn="l">
              <a:spcBef>
                <a:spcPct val="20000"/>
              </a:spcBef>
              <a:buClr>
                <a:schemeClr val="accent2"/>
              </a:buClr>
              <a:buSzPct val="85000"/>
              <a:buFont typeface="ZapfDingbats" charset="0"/>
              <a:buChar char="r"/>
            </a:pPr>
            <a:r>
              <a:rPr lang="en-US" altLang="x-none" sz="1800" dirty="0" smtClean="0">
                <a:latin typeface="Comic Sans MS" charset="0"/>
              </a:rPr>
              <a:t>1988</a:t>
            </a:r>
            <a:r>
              <a:rPr lang="en-US" altLang="x-none" sz="1800" dirty="0">
                <a:latin typeface="Comic Sans MS" charset="0"/>
              </a:rPr>
              <a:t>: Internet congestion collapse; TCP congestion control</a:t>
            </a:r>
          </a:p>
          <a:p>
            <a:pPr algn="l">
              <a:spcBef>
                <a:spcPct val="20000"/>
              </a:spcBef>
              <a:buClr>
                <a:schemeClr val="accent2"/>
              </a:buClr>
              <a:buSzPct val="85000"/>
              <a:buFont typeface="ZapfDingbats" charset="0"/>
              <a:buChar char="r"/>
            </a:pPr>
            <a:r>
              <a:rPr lang="en-US" altLang="x-none" sz="1800" dirty="0">
                <a:latin typeface="Comic Sans MS" charset="0"/>
              </a:rPr>
              <a:t>1989: 100,000 hosts</a:t>
            </a:r>
            <a:br>
              <a:rPr lang="en-US" altLang="x-none" sz="1800" dirty="0">
                <a:latin typeface="Comic Sans MS" charset="0"/>
              </a:rPr>
            </a:br>
            <a:r>
              <a:rPr lang="en-US" altLang="x-none" sz="1800" dirty="0">
                <a:latin typeface="Comic Sans MS" charset="0"/>
              </a:rPr>
              <a:t>          </a:t>
            </a:r>
            <a:r>
              <a:rPr lang="en-US" altLang="zh-CN" sz="1800" dirty="0">
                <a:latin typeface="Comic Sans MS" charset="0"/>
              </a:rPr>
              <a:t>    </a:t>
            </a:r>
            <a:r>
              <a:rPr lang="en-US" altLang="zh-CN" sz="1600" dirty="0">
                <a:latin typeface="Comic Sans MS" charset="0"/>
              </a:rPr>
              <a:t>RFC</a:t>
            </a:r>
            <a:r>
              <a:rPr lang="en-US" altLang="x-none" sz="1600" dirty="0">
                <a:latin typeface="Comic Sans MS" charset="0"/>
              </a:rPr>
              <a:t> 1121: Act One – The Poem</a:t>
            </a:r>
            <a:br>
              <a:rPr lang="en-US" altLang="x-none" sz="1600" dirty="0">
                <a:latin typeface="Comic Sans MS" charset="0"/>
              </a:rPr>
            </a:br>
            <a:r>
              <a:rPr lang="en-US" altLang="x-none" sz="1600" dirty="0">
                <a:latin typeface="Comic Sans MS" charset="0"/>
              </a:rPr>
              <a:t>             </a:t>
            </a:r>
            <a:r>
              <a:rPr lang="en-US" altLang="x-none" sz="1600" dirty="0">
                <a:solidFill>
                  <a:srgbClr val="000000"/>
                </a:solidFill>
                <a:latin typeface="Comic Sans MS" charset="0"/>
              </a:rPr>
              <a:t>WELCOME by Leonard </a:t>
            </a:r>
            <a:r>
              <a:rPr lang="en-US" altLang="x-none" sz="1600" dirty="0" err="1">
                <a:solidFill>
                  <a:srgbClr val="000000"/>
                </a:solidFill>
                <a:latin typeface="Comic Sans MS" charset="0"/>
              </a:rPr>
              <a:t>Kleinrock</a:t>
            </a:r>
            <a:r>
              <a:rPr lang="en-US" altLang="x-none" sz="1600" dirty="0">
                <a:solidFill>
                  <a:srgbClr val="000000"/>
                </a:solidFill>
                <a:latin typeface="Comic Sans MS" charset="0"/>
              </a:rPr>
              <a:t> </a:t>
            </a:r>
            <a:br>
              <a:rPr lang="en-US" altLang="x-none" sz="1600" dirty="0">
                <a:solidFill>
                  <a:srgbClr val="000000"/>
                </a:solidFill>
                <a:latin typeface="Comic Sans MS" charset="0"/>
              </a:rPr>
            </a:br>
            <a:r>
              <a:rPr lang="en-US" altLang="x-none" sz="1600" dirty="0">
                <a:solidFill>
                  <a:srgbClr val="000000"/>
                </a:solidFill>
                <a:latin typeface="Comic Sans MS" charset="0"/>
              </a:rPr>
              <a:t>   </a:t>
            </a:r>
            <a:r>
              <a:rPr lang="en-US" altLang="x-none" sz="1400" dirty="0">
                <a:solidFill>
                  <a:srgbClr val="000000"/>
                </a:solidFill>
                <a:latin typeface="Comic Sans MS" charset="0"/>
              </a:rPr>
              <a:t>We've gathered here for two days to examine and debate </a:t>
            </a:r>
            <a:br>
              <a:rPr lang="en-US" altLang="x-none" sz="1400" dirty="0">
                <a:solidFill>
                  <a:srgbClr val="000000"/>
                </a:solidFill>
                <a:latin typeface="Comic Sans MS" charset="0"/>
              </a:rPr>
            </a:br>
            <a:r>
              <a:rPr lang="en-US" altLang="x-none" sz="1400" dirty="0">
                <a:solidFill>
                  <a:srgbClr val="000000"/>
                </a:solidFill>
                <a:latin typeface="Comic Sans MS" charset="0"/>
              </a:rPr>
              <a:t>   And reflect on data networks and as well to celebrate. </a:t>
            </a:r>
            <a:br>
              <a:rPr lang="en-US" altLang="x-none" sz="1400" dirty="0">
                <a:solidFill>
                  <a:srgbClr val="000000"/>
                </a:solidFill>
                <a:latin typeface="Comic Sans MS" charset="0"/>
              </a:rPr>
            </a:br>
            <a:r>
              <a:rPr lang="en-US" altLang="x-none" sz="1400" dirty="0">
                <a:solidFill>
                  <a:srgbClr val="000000"/>
                </a:solidFill>
                <a:latin typeface="Comic Sans MS" charset="0"/>
              </a:rPr>
              <a:t>   To recognize the leaders and recount the path we took. </a:t>
            </a:r>
            <a:br>
              <a:rPr lang="en-US" altLang="x-none" sz="1400" dirty="0">
                <a:solidFill>
                  <a:srgbClr val="000000"/>
                </a:solidFill>
                <a:latin typeface="Comic Sans MS" charset="0"/>
              </a:rPr>
            </a:br>
            <a:r>
              <a:rPr lang="en-US" altLang="x-none" sz="1400" dirty="0">
                <a:solidFill>
                  <a:srgbClr val="000000"/>
                </a:solidFill>
                <a:latin typeface="Comic Sans MS" charset="0"/>
              </a:rPr>
              <a:t/>
            </a:r>
            <a:br>
              <a:rPr lang="en-US" altLang="x-none" sz="1400" dirty="0">
                <a:solidFill>
                  <a:srgbClr val="000000"/>
                </a:solidFill>
                <a:latin typeface="Comic Sans MS" charset="0"/>
              </a:rPr>
            </a:br>
            <a:r>
              <a:rPr lang="en-US" altLang="x-none" sz="1400" dirty="0">
                <a:solidFill>
                  <a:srgbClr val="000000"/>
                </a:solidFill>
                <a:latin typeface="Comic Sans MS" charset="0"/>
              </a:rPr>
              <a:t>   We'll begin with how it happened; for it's time to take a look. </a:t>
            </a:r>
            <a:br>
              <a:rPr lang="en-US" altLang="x-none" sz="1400" dirty="0">
                <a:solidFill>
                  <a:srgbClr val="000000"/>
                </a:solidFill>
                <a:latin typeface="Comic Sans MS" charset="0"/>
              </a:rPr>
            </a:br>
            <a:r>
              <a:rPr lang="en-US" altLang="x-none" sz="1400" dirty="0">
                <a:solidFill>
                  <a:srgbClr val="000000"/>
                </a:solidFill>
                <a:latin typeface="Comic Sans MS" charset="0"/>
              </a:rPr>
              <a:t>   Yes, the history is legend and the pioneers are here.  </a:t>
            </a:r>
            <a:br>
              <a:rPr lang="en-US" altLang="x-none" sz="1400" dirty="0">
                <a:solidFill>
                  <a:srgbClr val="000000"/>
                </a:solidFill>
                <a:latin typeface="Comic Sans MS" charset="0"/>
              </a:rPr>
            </a:br>
            <a:r>
              <a:rPr lang="en-US" altLang="x-none" sz="1400" dirty="0">
                <a:solidFill>
                  <a:srgbClr val="000000"/>
                </a:solidFill>
                <a:latin typeface="Comic Sans MS" charset="0"/>
              </a:rPr>
              <a:t>   Listen to the story - it's our job to make it clear. </a:t>
            </a:r>
            <a:br>
              <a:rPr lang="en-US" altLang="x-none" sz="1400" dirty="0">
                <a:solidFill>
                  <a:srgbClr val="000000"/>
                </a:solidFill>
                <a:latin typeface="Comic Sans MS" charset="0"/>
              </a:rPr>
            </a:br>
            <a:r>
              <a:rPr lang="en-US" altLang="x-none" sz="1400" dirty="0">
                <a:solidFill>
                  <a:srgbClr val="000000"/>
                </a:solidFill>
                <a:latin typeface="Comic Sans MS" charset="0"/>
              </a:rPr>
              <a:t>   We'll tell you where we are now and where we'll likely go. </a:t>
            </a:r>
            <a:br>
              <a:rPr lang="en-US" altLang="x-none" sz="1400" dirty="0">
                <a:solidFill>
                  <a:srgbClr val="000000"/>
                </a:solidFill>
                <a:latin typeface="Comic Sans MS" charset="0"/>
              </a:rPr>
            </a:br>
            <a:r>
              <a:rPr lang="en-US" altLang="x-none" sz="1400" dirty="0">
                <a:solidFill>
                  <a:srgbClr val="000000"/>
                </a:solidFill>
                <a:latin typeface="Comic Sans MS" charset="0"/>
              </a:rPr>
              <a:t>   So welcome to ACT ONE, folks. </a:t>
            </a:r>
          </a:p>
          <a:p>
            <a:pPr algn="l">
              <a:spcBef>
                <a:spcPct val="20000"/>
              </a:spcBef>
              <a:buClr>
                <a:schemeClr val="accent2"/>
              </a:buClr>
              <a:buSzPct val="85000"/>
              <a:buFont typeface="ZapfDingbats" charset="0"/>
              <a:buNone/>
            </a:pPr>
            <a:r>
              <a:rPr lang="en-US" altLang="x-none" sz="1400" dirty="0">
                <a:solidFill>
                  <a:srgbClr val="000000"/>
                </a:solidFill>
                <a:latin typeface="Comic Sans MS" charset="0"/>
              </a:rPr>
              <a:t>         Sit back - enjoy the show!!</a:t>
            </a:r>
          </a:p>
        </p:txBody>
      </p:sp>
      <p:sp>
        <p:nvSpPr>
          <p:cNvPr id="70659" name="Rectangle 3"/>
          <p:cNvSpPr>
            <a:spLocks noGrp="1" noChangeArrowheads="1"/>
          </p:cNvSpPr>
          <p:nvPr>
            <p:ph type="title"/>
          </p:nvPr>
        </p:nvSpPr>
        <p:spPr/>
        <p:txBody>
          <a:bodyPr/>
          <a:lstStyle/>
          <a:p>
            <a:r>
              <a:rPr lang="en-US" altLang="zh-CN" sz="3600">
                <a:ea typeface="ＭＳ Ｐゴシック" charset="-128"/>
              </a:rPr>
              <a:t>Growth of the Internet</a:t>
            </a:r>
            <a:endParaRPr lang="en-US" altLang="x-none" sz="3600">
              <a:solidFill>
                <a:srgbClr val="FF0000"/>
              </a:solidFill>
              <a:ea typeface="ＭＳ Ｐゴシック" charset="-128"/>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C74AA8E3-C8E9-664B-A258-A7C527B34722}" type="slidenum">
              <a:rPr lang="en-US" altLang="x-none" sz="1200">
                <a:latin typeface="Tahoma" charset="0"/>
              </a:rPr>
              <a:pPr/>
              <a:t>26</a:t>
            </a:fld>
            <a:endParaRPr lang="en-US" altLang="x-none" sz="1200">
              <a:latin typeface="Tahoma" charset="0"/>
            </a:endParaRPr>
          </a:p>
        </p:txBody>
      </p:sp>
      <p:sp>
        <p:nvSpPr>
          <p:cNvPr id="72706" name="Rectangle 3"/>
          <p:cNvSpPr>
            <a:spLocks noChangeArrowheads="1"/>
          </p:cNvSpPr>
          <p:nvPr/>
        </p:nvSpPr>
        <p:spPr bwMode="auto">
          <a:xfrm>
            <a:off x="539750" y="1454150"/>
            <a:ext cx="8305800" cy="487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557" tIns="45781" rIns="91557" bIns="45781"/>
          <a:lstStyle>
            <a:lvl1pPr marL="342900" indent="-342900" defTabSz="915988">
              <a:defRPr sz="500">
                <a:solidFill>
                  <a:schemeClr val="tx1"/>
                </a:solidFill>
                <a:latin typeface="Times New Roman" charset="0"/>
                <a:ea typeface="ＭＳ Ｐゴシック" charset="-128"/>
              </a:defRPr>
            </a:lvl1pPr>
            <a:lvl2pPr marL="742950" indent="-285750" defTabSz="915988">
              <a:defRPr sz="500">
                <a:solidFill>
                  <a:schemeClr val="tx1"/>
                </a:solidFill>
                <a:latin typeface="Times New Roman" charset="0"/>
                <a:ea typeface="ＭＳ Ｐゴシック" charset="-128"/>
              </a:defRPr>
            </a:lvl2pPr>
            <a:lvl3pPr marL="1143000" indent="-228600" defTabSz="915988">
              <a:defRPr sz="500">
                <a:solidFill>
                  <a:schemeClr val="tx1"/>
                </a:solidFill>
                <a:latin typeface="Times New Roman" charset="0"/>
                <a:ea typeface="ＭＳ Ｐゴシック" charset="-128"/>
              </a:defRPr>
            </a:lvl3pPr>
            <a:lvl4pPr marL="1600200" indent="-228600" defTabSz="915988">
              <a:defRPr sz="500">
                <a:solidFill>
                  <a:schemeClr val="tx1"/>
                </a:solidFill>
                <a:latin typeface="Times New Roman" charset="0"/>
                <a:ea typeface="ＭＳ Ｐゴシック" charset="-128"/>
              </a:defRPr>
            </a:lvl4pPr>
            <a:lvl5pPr marL="2057400" indent="-228600" defTabSz="915988">
              <a:defRPr sz="500">
                <a:solidFill>
                  <a:schemeClr val="tx1"/>
                </a:solidFill>
                <a:latin typeface="Times New Roman"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9pPr>
          </a:lstStyle>
          <a:p>
            <a:pPr algn="l">
              <a:spcBef>
                <a:spcPct val="20000"/>
              </a:spcBef>
              <a:buClr>
                <a:schemeClr val="accent2"/>
              </a:buClr>
              <a:buSzPct val="85000"/>
              <a:buFont typeface="ZapfDingbats" charset="0"/>
              <a:buChar char="r"/>
            </a:pPr>
            <a:r>
              <a:rPr lang="en-US" altLang="x-none" sz="2000" dirty="0">
                <a:latin typeface="Comic Sans MS" charset="0"/>
              </a:rPr>
              <a:t>1990: ARPANET ceases to exist</a:t>
            </a:r>
          </a:p>
          <a:p>
            <a:pPr algn="l">
              <a:spcBef>
                <a:spcPct val="20000"/>
              </a:spcBef>
              <a:buClr>
                <a:schemeClr val="accent2"/>
              </a:buClr>
              <a:buSzPct val="85000"/>
              <a:buFont typeface="ZapfDingbats" charset="0"/>
              <a:buChar char="r"/>
            </a:pPr>
            <a:r>
              <a:rPr lang="en-US" altLang="x-none" sz="2000" dirty="0">
                <a:latin typeface="Comic Sans MS" charset="0"/>
              </a:rPr>
              <a:t>1991: NSF lifts restrictions on the commercial use of the Net; Berners-Lee of European Organization for Nuclear Research (CERN) released World Wide Web </a:t>
            </a:r>
          </a:p>
          <a:p>
            <a:pPr algn="l">
              <a:spcBef>
                <a:spcPct val="20000"/>
              </a:spcBef>
              <a:buClr>
                <a:schemeClr val="accent2"/>
              </a:buClr>
              <a:buSzPct val="85000"/>
              <a:buFont typeface="ZapfDingbats" charset="0"/>
              <a:buChar char="r"/>
            </a:pPr>
            <a:r>
              <a:rPr lang="en-US" altLang="x-none" sz="2000" dirty="0">
                <a:latin typeface="Comic Sans MS" charset="0"/>
              </a:rPr>
              <a:t>1992: 1 million hosts (RFC 1300: Remembrances of Things Past)</a:t>
            </a:r>
          </a:p>
          <a:p>
            <a:pPr algn="l">
              <a:spcBef>
                <a:spcPct val="20000"/>
              </a:spcBef>
              <a:buClr>
                <a:schemeClr val="accent2"/>
              </a:buClr>
              <a:buSzPct val="85000"/>
              <a:buFont typeface="ZapfDingbats" charset="0"/>
              <a:buChar char="r"/>
            </a:pPr>
            <a:r>
              <a:rPr lang="en-US" altLang="x-none" sz="2000" dirty="0">
                <a:latin typeface="Comic Sans MS" charset="0"/>
              </a:rPr>
              <a:t>1998: Google was founded</a:t>
            </a:r>
          </a:p>
          <a:p>
            <a:pPr algn="l">
              <a:spcBef>
                <a:spcPct val="20000"/>
              </a:spcBef>
              <a:buClr>
                <a:schemeClr val="accent2"/>
              </a:buClr>
              <a:buSzPct val="85000"/>
              <a:buFont typeface="ZapfDingbats" charset="0"/>
              <a:buChar char="r"/>
            </a:pPr>
            <a:r>
              <a:rPr lang="en-US" altLang="x-none" sz="2000" dirty="0">
                <a:latin typeface="Comic Sans MS" charset="0"/>
              </a:rPr>
              <a:t>2004: Facebook was founded</a:t>
            </a:r>
          </a:p>
          <a:p>
            <a:pPr algn="l">
              <a:spcBef>
                <a:spcPct val="20000"/>
              </a:spcBef>
              <a:buClr>
                <a:schemeClr val="accent2"/>
              </a:buClr>
              <a:buSzPct val="85000"/>
              <a:buFont typeface="ZapfDingbats" charset="0"/>
              <a:buChar char="r"/>
            </a:pPr>
            <a:r>
              <a:rPr lang="en-US" altLang="x-none" sz="2000" dirty="0">
                <a:latin typeface="Comic Sans MS" charset="0"/>
              </a:rPr>
              <a:t>2006: Amazon AWS cloud computing</a:t>
            </a:r>
          </a:p>
          <a:p>
            <a:pPr algn="l">
              <a:spcBef>
                <a:spcPct val="20000"/>
              </a:spcBef>
              <a:buClr>
                <a:schemeClr val="accent2"/>
              </a:buClr>
              <a:buSzPct val="85000"/>
              <a:buFont typeface="ZapfDingbats" charset="0"/>
              <a:buChar char="r"/>
            </a:pPr>
            <a:endParaRPr lang="en-US" altLang="x-none" sz="2000" dirty="0">
              <a:latin typeface="Comic Sans MS" charset="0"/>
            </a:endParaRPr>
          </a:p>
          <a:p>
            <a:pPr algn="l">
              <a:spcBef>
                <a:spcPct val="20000"/>
              </a:spcBef>
              <a:buClr>
                <a:schemeClr val="accent2"/>
              </a:buClr>
              <a:buSzPct val="85000"/>
              <a:buFont typeface="ZapfDingbats" charset="0"/>
              <a:buChar char="r"/>
            </a:pPr>
            <a:endParaRPr lang="en-US" altLang="x-none" sz="2000" dirty="0">
              <a:latin typeface="Comic Sans MS" charset="0"/>
            </a:endParaRPr>
          </a:p>
          <a:p>
            <a:pPr algn="l">
              <a:spcBef>
                <a:spcPct val="20000"/>
              </a:spcBef>
              <a:buClr>
                <a:schemeClr val="accent2"/>
              </a:buClr>
              <a:buSzPct val="85000"/>
              <a:buFont typeface="ZapfDingbats" charset="0"/>
              <a:buNone/>
            </a:pPr>
            <a:r>
              <a:rPr lang="en-US" altLang="x-none" sz="2000" dirty="0">
                <a:latin typeface="Comic Sans MS" charset="0"/>
              </a:rPr>
              <a:t>For a link of interesting RFCs, please see </a:t>
            </a:r>
            <a:br>
              <a:rPr lang="en-US" altLang="x-none" sz="2000" dirty="0">
                <a:latin typeface="Comic Sans MS" charset="0"/>
              </a:rPr>
            </a:br>
            <a:r>
              <a:rPr lang="en-US" altLang="x-none" sz="1600" dirty="0">
                <a:latin typeface="Comic Sans MS" charset="0"/>
              </a:rPr>
              <a:t>http://</a:t>
            </a:r>
            <a:r>
              <a:rPr lang="en-US" altLang="x-none" sz="1600" dirty="0" err="1" smtClean="0">
                <a:latin typeface="Comic Sans MS" charset="0"/>
              </a:rPr>
              <a:t>zoo.cs.yale.edu</a:t>
            </a:r>
            <a:r>
              <a:rPr lang="en-US" altLang="x-none" sz="1600" dirty="0" smtClean="0">
                <a:latin typeface="Comic Sans MS" charset="0"/>
              </a:rPr>
              <a:t>/classes/cs433/cs433-2017-fall/readings/</a:t>
            </a:r>
            <a:r>
              <a:rPr lang="en-US" altLang="x-none" sz="1600" dirty="0" err="1" smtClean="0">
                <a:latin typeface="Comic Sans MS" charset="0"/>
              </a:rPr>
              <a:t>interestingrfcs.html</a:t>
            </a:r>
            <a:endParaRPr lang="en-US" altLang="x-none" sz="1600" dirty="0">
              <a:latin typeface="Comic Sans MS" charset="0"/>
            </a:endParaRPr>
          </a:p>
          <a:p>
            <a:pPr algn="l">
              <a:spcBef>
                <a:spcPct val="20000"/>
              </a:spcBef>
              <a:buClr>
                <a:schemeClr val="accent2"/>
              </a:buClr>
              <a:buSzPct val="85000"/>
              <a:buFont typeface="ZapfDingbats" charset="0"/>
              <a:buNone/>
            </a:pPr>
            <a:r>
              <a:rPr lang="en-US" altLang="x-none" sz="2000" dirty="0">
                <a:latin typeface="Comic Sans MS" charset="0"/>
              </a:rPr>
              <a:t>For more on Internet history, please see </a:t>
            </a:r>
            <a:r>
              <a:rPr lang="en-US" altLang="x-none" sz="1800" dirty="0">
                <a:latin typeface="Comic Sans MS" charset="0"/>
              </a:rPr>
              <a:t>http://</a:t>
            </a:r>
            <a:r>
              <a:rPr lang="en-US" altLang="x-none" sz="1800" dirty="0" err="1">
                <a:latin typeface="Comic Sans MS" charset="0"/>
              </a:rPr>
              <a:t>www.zakon.org</a:t>
            </a:r>
            <a:r>
              <a:rPr lang="en-US" altLang="x-none" sz="1800" dirty="0">
                <a:latin typeface="Comic Sans MS" charset="0"/>
              </a:rPr>
              <a:t>/</a:t>
            </a:r>
            <a:r>
              <a:rPr lang="en-US" altLang="x-none" sz="1800" dirty="0" err="1">
                <a:latin typeface="Comic Sans MS" charset="0"/>
              </a:rPr>
              <a:t>robert</a:t>
            </a:r>
            <a:r>
              <a:rPr lang="en-US" altLang="x-none" sz="1800" dirty="0">
                <a:latin typeface="Comic Sans MS" charset="0"/>
              </a:rPr>
              <a:t>/internet/timeline/</a:t>
            </a:r>
          </a:p>
        </p:txBody>
      </p:sp>
      <p:sp>
        <p:nvSpPr>
          <p:cNvPr id="72707" name="Rectangle 4"/>
          <p:cNvSpPr>
            <a:spLocks noGrp="1" noChangeArrowheads="1"/>
          </p:cNvSpPr>
          <p:nvPr>
            <p:ph type="title"/>
          </p:nvPr>
        </p:nvSpPr>
        <p:spPr>
          <a:xfrm>
            <a:off x="533400" y="79375"/>
            <a:ext cx="7783513" cy="1146175"/>
          </a:xfrm>
        </p:spPr>
        <p:txBody>
          <a:bodyPr/>
          <a:lstStyle/>
          <a:p>
            <a:r>
              <a:rPr lang="en-US" altLang="x-none" sz="2800">
                <a:ea typeface="ＭＳ Ｐゴシック" charset="-128"/>
              </a:rPr>
              <a:t>Internet 2.0: Web, Commercialization, Social Networking of the Internet</a:t>
            </a: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88A7D988-424C-D34B-8833-AD6788873AB9}" type="slidenum">
              <a:rPr lang="en-US" altLang="x-none" sz="1200">
                <a:latin typeface="Tahoma" charset="0"/>
              </a:rPr>
              <a:pPr/>
              <a:t>27</a:t>
            </a:fld>
            <a:endParaRPr lang="en-US" altLang="x-none" sz="1200">
              <a:latin typeface="Tahoma" charset="0"/>
            </a:endParaRPr>
          </a:p>
        </p:txBody>
      </p:sp>
      <p:sp>
        <p:nvSpPr>
          <p:cNvPr id="76802" name="Rectangle 2"/>
          <p:cNvSpPr>
            <a:spLocks noGrp="1" noChangeArrowheads="1"/>
          </p:cNvSpPr>
          <p:nvPr>
            <p:ph type="title"/>
          </p:nvPr>
        </p:nvSpPr>
        <p:spPr/>
        <p:txBody>
          <a:bodyPr anchor="t"/>
          <a:lstStyle/>
          <a:p>
            <a:r>
              <a:rPr lang="en-US" altLang="x-none" sz="2800">
                <a:ea typeface="ＭＳ Ｐゴシック" charset="-128"/>
              </a:rPr>
              <a:t>Growth of the Internet </a:t>
            </a:r>
            <a:br>
              <a:rPr lang="en-US" altLang="x-none" sz="2800">
                <a:ea typeface="ＭＳ Ｐゴシック" charset="-128"/>
              </a:rPr>
            </a:br>
            <a:r>
              <a:rPr lang="en-US" altLang="x-none" sz="2800">
                <a:ea typeface="ＭＳ Ｐゴシック" charset="-128"/>
              </a:rPr>
              <a:t>in Terms of Number of Hosts</a:t>
            </a:r>
          </a:p>
        </p:txBody>
      </p:sp>
      <p:sp>
        <p:nvSpPr>
          <p:cNvPr id="76803" name="Rectangle 3"/>
          <p:cNvSpPr>
            <a:spLocks noGrp="1" noChangeArrowheads="1"/>
          </p:cNvSpPr>
          <p:nvPr>
            <p:ph type="body" sz="half" idx="4294967295"/>
          </p:nvPr>
        </p:nvSpPr>
        <p:spPr>
          <a:xfrm>
            <a:off x="506413" y="1454150"/>
            <a:ext cx="3309937" cy="4889500"/>
          </a:xfrm>
        </p:spPr>
        <p:txBody>
          <a:bodyPr/>
          <a:lstStyle/>
          <a:p>
            <a:pPr defTabSz="914400">
              <a:buFont typeface="ZapfDingbats" charset="0"/>
              <a:buNone/>
              <a:tabLst>
                <a:tab pos="2511425" algn="r"/>
                <a:tab pos="5657850" algn="l"/>
              </a:tabLst>
            </a:pPr>
            <a:r>
              <a:rPr lang="en-US" altLang="x-none" sz="1800" b="1" dirty="0">
                <a:solidFill>
                  <a:srgbClr val="FF0000"/>
                </a:solidFill>
                <a:ea typeface="ＭＳ Ｐゴシック" charset="-128"/>
              </a:rPr>
              <a:t>Number of Hosts on the Internet:</a:t>
            </a:r>
            <a:endParaRPr lang="en-US" altLang="x-none" sz="1800" dirty="0">
              <a:solidFill>
                <a:srgbClr val="FF0000"/>
              </a:solidFill>
              <a:ea typeface="ＭＳ Ｐゴシック" charset="-128"/>
            </a:endParaRPr>
          </a:p>
          <a:p>
            <a:pPr defTabSz="914400">
              <a:buFont typeface="ZapfDingbats" charset="0"/>
              <a:buNone/>
              <a:tabLst>
                <a:tab pos="2511425" algn="r"/>
                <a:tab pos="5657850" algn="l"/>
              </a:tabLst>
            </a:pPr>
            <a:r>
              <a:rPr lang="en-US" altLang="x-none" sz="1800" dirty="0">
                <a:ea typeface="ＭＳ Ｐゴシック" charset="-128"/>
              </a:rPr>
              <a:t>Aug.  1981    </a:t>
            </a:r>
            <a:r>
              <a:rPr lang="en-US" altLang="x-none" sz="1800" dirty="0" smtClean="0">
                <a:ea typeface="ＭＳ Ｐゴシック" charset="-128"/>
              </a:rPr>
              <a:t>             </a:t>
            </a:r>
            <a:r>
              <a:rPr lang="en-US" altLang="x-none" sz="1800" dirty="0">
                <a:ea typeface="ＭＳ Ｐゴシック" charset="-128"/>
              </a:rPr>
              <a:t>	213</a:t>
            </a:r>
          </a:p>
          <a:p>
            <a:pPr defTabSz="914400">
              <a:buFont typeface="ZapfDingbats" charset="0"/>
              <a:buNone/>
              <a:tabLst>
                <a:tab pos="2511425" algn="r"/>
                <a:tab pos="5657850" algn="l"/>
              </a:tabLst>
            </a:pPr>
            <a:r>
              <a:rPr lang="en-US" altLang="x-none" sz="1800" dirty="0">
                <a:ea typeface="ＭＳ Ｐゴシック" charset="-128"/>
              </a:rPr>
              <a:t>Oct. 1984     </a:t>
            </a:r>
            <a:r>
              <a:rPr lang="en-US" altLang="x-none" sz="1800" dirty="0" smtClean="0">
                <a:ea typeface="ＭＳ Ｐゴシック" charset="-128"/>
              </a:rPr>
              <a:t>      </a:t>
            </a:r>
            <a:r>
              <a:rPr lang="en-US" altLang="x-none" sz="1800" dirty="0">
                <a:ea typeface="ＭＳ Ｐゴシック" charset="-128"/>
              </a:rPr>
              <a:t>	   1,024</a:t>
            </a:r>
          </a:p>
          <a:p>
            <a:pPr defTabSz="914400">
              <a:buFont typeface="ZapfDingbats" charset="0"/>
              <a:buNone/>
              <a:tabLst>
                <a:tab pos="2511425" algn="r"/>
                <a:tab pos="5657850" algn="l"/>
              </a:tabLst>
            </a:pPr>
            <a:r>
              <a:rPr lang="en-US" altLang="x-none" sz="1800" dirty="0">
                <a:ea typeface="ＭＳ Ｐゴシック" charset="-128"/>
              </a:rPr>
              <a:t>Dec. 1987       </a:t>
            </a:r>
            <a:r>
              <a:rPr lang="en-US" altLang="x-none" sz="1800" dirty="0" smtClean="0">
                <a:ea typeface="ＭＳ Ｐゴシック" charset="-128"/>
              </a:rPr>
              <a:t>     </a:t>
            </a:r>
            <a:r>
              <a:rPr lang="en-US" altLang="x-none" sz="1800" dirty="0">
                <a:ea typeface="ＭＳ Ｐゴシック" charset="-128"/>
              </a:rPr>
              <a:t>28,174 </a:t>
            </a:r>
          </a:p>
          <a:p>
            <a:pPr defTabSz="914400">
              <a:buFont typeface="ZapfDingbats" charset="0"/>
              <a:buNone/>
              <a:tabLst>
                <a:tab pos="2511425" algn="r"/>
                <a:tab pos="5657850" algn="l"/>
              </a:tabLst>
            </a:pPr>
            <a:r>
              <a:rPr lang="en-US" altLang="x-none" sz="1800" dirty="0">
                <a:ea typeface="ＭＳ Ｐゴシック" charset="-128"/>
              </a:rPr>
              <a:t>Oct. 1990       </a:t>
            </a:r>
            <a:r>
              <a:rPr lang="en-US" altLang="x-none" sz="1800" dirty="0" smtClean="0">
                <a:ea typeface="ＭＳ Ｐゴシック" charset="-128"/>
              </a:rPr>
              <a:t>   </a:t>
            </a:r>
            <a:r>
              <a:rPr lang="en-US" altLang="x-none" sz="1800" dirty="0">
                <a:ea typeface="ＭＳ Ｐゴシック" charset="-128"/>
              </a:rPr>
              <a:t>313,000 </a:t>
            </a:r>
          </a:p>
          <a:p>
            <a:pPr defTabSz="914400">
              <a:buFont typeface="ZapfDingbats" charset="0"/>
              <a:buNone/>
              <a:tabLst>
                <a:tab pos="2511425" algn="r"/>
                <a:tab pos="5657850" algn="l"/>
              </a:tabLst>
            </a:pPr>
            <a:r>
              <a:rPr lang="en-US" altLang="x-none" sz="1800" dirty="0" smtClean="0">
                <a:ea typeface="ＭＳ Ｐゴシック" charset="-128"/>
              </a:rPr>
              <a:t>Jan.  </a:t>
            </a:r>
            <a:r>
              <a:rPr lang="en-US" altLang="x-none" sz="1800" dirty="0">
                <a:ea typeface="ＭＳ Ｐゴシック" charset="-128"/>
              </a:rPr>
              <a:t>1993    </a:t>
            </a:r>
            <a:r>
              <a:rPr lang="en-US" altLang="x-none" sz="1800" dirty="0" smtClean="0">
                <a:ea typeface="ＭＳ Ｐゴシック" charset="-128"/>
              </a:rPr>
              <a:t>   1,313,000</a:t>
            </a:r>
            <a:endParaRPr lang="en-US" altLang="x-none" sz="1800" dirty="0">
              <a:ea typeface="ＭＳ Ｐゴシック" charset="-128"/>
            </a:endParaRPr>
          </a:p>
          <a:p>
            <a:pPr defTabSz="914400">
              <a:buFont typeface="ZapfDingbats" charset="0"/>
              <a:buNone/>
              <a:tabLst>
                <a:tab pos="2511425" algn="r"/>
                <a:tab pos="5657850" algn="l"/>
              </a:tabLst>
            </a:pPr>
            <a:r>
              <a:rPr lang="en-US" altLang="x-none" sz="1800" dirty="0" smtClean="0">
                <a:ea typeface="ＭＳ Ｐゴシック" charset="-128"/>
              </a:rPr>
              <a:t>Jan.  </a:t>
            </a:r>
            <a:r>
              <a:rPr lang="en-US" altLang="x-none" sz="1800" dirty="0">
                <a:ea typeface="ＭＳ Ｐゴシック" charset="-128"/>
              </a:rPr>
              <a:t>1996    </a:t>
            </a:r>
            <a:r>
              <a:rPr lang="en-US" altLang="x-none" sz="1800" dirty="0" smtClean="0">
                <a:ea typeface="ＭＳ Ｐゴシック" charset="-128"/>
              </a:rPr>
              <a:t>  9,472,000</a:t>
            </a:r>
            <a:endParaRPr lang="en-US" altLang="x-none" sz="1800" dirty="0">
              <a:ea typeface="ＭＳ Ｐゴシック" charset="-128"/>
            </a:endParaRPr>
          </a:p>
          <a:p>
            <a:pPr defTabSz="914400">
              <a:buFont typeface="ZapfDingbats" charset="0"/>
              <a:buNone/>
              <a:tabLst>
                <a:tab pos="2511425" algn="r"/>
                <a:tab pos="5657850" algn="l"/>
              </a:tabLst>
            </a:pPr>
            <a:r>
              <a:rPr lang="en-US" altLang="x-none" sz="1800" dirty="0" smtClean="0">
                <a:ea typeface="ＭＳ Ｐゴシック" charset="-128"/>
              </a:rPr>
              <a:t>Jan. </a:t>
            </a:r>
            <a:r>
              <a:rPr lang="en-US" altLang="zh-CN" sz="1800" dirty="0" smtClean="0">
                <a:ea typeface="ＭＳ Ｐゴシック" charset="-128"/>
              </a:rPr>
              <a:t> </a:t>
            </a:r>
            <a:r>
              <a:rPr lang="en-US" altLang="zh-CN" sz="1800" dirty="0">
                <a:ea typeface="ＭＳ Ｐゴシック" charset="-128"/>
              </a:rPr>
              <a:t>1999</a:t>
            </a:r>
            <a:r>
              <a:rPr lang="en-US" altLang="x-none" sz="1800" dirty="0">
                <a:ea typeface="ＭＳ Ｐゴシック" charset="-128"/>
              </a:rPr>
              <a:t>    </a:t>
            </a:r>
            <a:r>
              <a:rPr lang="en-US" altLang="zh-CN" sz="1800" dirty="0" smtClean="0">
                <a:ea typeface="ＭＳ Ｐゴシック" charset="-128"/>
              </a:rPr>
              <a:t>43</a:t>
            </a:r>
            <a:r>
              <a:rPr lang="en-US" altLang="x-none" sz="1800" dirty="0" smtClean="0">
                <a:ea typeface="ＭＳ Ｐゴシック" charset="-128"/>
              </a:rPr>
              <a:t>,</a:t>
            </a:r>
            <a:r>
              <a:rPr lang="en-US" altLang="zh-CN" sz="1800" dirty="0" smtClean="0">
                <a:ea typeface="ＭＳ Ｐゴシック" charset="-128"/>
              </a:rPr>
              <a:t>218</a:t>
            </a:r>
            <a:r>
              <a:rPr lang="en-US" altLang="x-none" sz="1800" dirty="0" smtClean="0">
                <a:ea typeface="ＭＳ Ｐゴシック" charset="-128"/>
              </a:rPr>
              <a:t>,000</a:t>
            </a:r>
            <a:endParaRPr lang="en-US" altLang="x-none" sz="1800" dirty="0">
              <a:ea typeface="ＭＳ Ｐゴシック" charset="-128"/>
            </a:endParaRPr>
          </a:p>
          <a:p>
            <a:pPr defTabSz="914400">
              <a:buFont typeface="ZapfDingbats" charset="0"/>
              <a:buNone/>
              <a:tabLst>
                <a:tab pos="2511425" algn="r"/>
                <a:tab pos="5657850" algn="l"/>
              </a:tabLst>
            </a:pPr>
            <a:r>
              <a:rPr lang="en-US" altLang="x-none" sz="1800" dirty="0" smtClean="0">
                <a:ea typeface="ＭＳ Ｐゴシック" charset="-128"/>
              </a:rPr>
              <a:t>Jan. </a:t>
            </a:r>
            <a:r>
              <a:rPr lang="en-US" altLang="x-none" sz="1800" dirty="0">
                <a:ea typeface="ＭＳ Ｐゴシック" charset="-128"/>
              </a:rPr>
              <a:t>2002  </a:t>
            </a:r>
            <a:r>
              <a:rPr lang="en-US" altLang="x-none" sz="1800" dirty="0" smtClean="0">
                <a:ea typeface="ＭＳ Ｐゴシック" charset="-128"/>
              </a:rPr>
              <a:t>147,344,723</a:t>
            </a:r>
            <a:endParaRPr lang="en-US" altLang="zh-CN" sz="1800" dirty="0">
              <a:ea typeface="ＭＳ Ｐゴシック" charset="-128"/>
            </a:endParaRPr>
          </a:p>
          <a:p>
            <a:pPr defTabSz="914400">
              <a:buFont typeface="ZapfDingbats" charset="0"/>
              <a:buNone/>
              <a:tabLst>
                <a:tab pos="2511425" algn="r"/>
                <a:tab pos="5657850" algn="l"/>
              </a:tabLst>
            </a:pPr>
            <a:r>
              <a:rPr lang="en-US" altLang="x-none" sz="1800" dirty="0" smtClean="0">
                <a:ea typeface="ＭＳ Ｐゴシック" charset="-128"/>
              </a:rPr>
              <a:t>Jan. </a:t>
            </a:r>
            <a:r>
              <a:rPr lang="en-US" altLang="x-none" sz="1800" dirty="0">
                <a:ea typeface="ＭＳ Ｐゴシック" charset="-128"/>
              </a:rPr>
              <a:t>2005  </a:t>
            </a:r>
            <a:r>
              <a:rPr lang="en-US" altLang="x-none" sz="1800" dirty="0" smtClean="0">
                <a:ea typeface="ＭＳ Ｐゴシック" charset="-128"/>
              </a:rPr>
              <a:t>317,646,084</a:t>
            </a:r>
            <a:endParaRPr lang="en-US" altLang="x-none" sz="1800" dirty="0">
              <a:ea typeface="ＭＳ Ｐゴシック" charset="-128"/>
            </a:endParaRPr>
          </a:p>
          <a:p>
            <a:pPr defTabSz="914400">
              <a:buFont typeface="ZapfDingbats" charset="0"/>
              <a:buNone/>
              <a:tabLst>
                <a:tab pos="2511425" algn="r"/>
                <a:tab pos="5657850" algn="l"/>
              </a:tabLst>
            </a:pPr>
            <a:r>
              <a:rPr lang="en-US" altLang="x-none" sz="1800" dirty="0" smtClean="0">
                <a:ea typeface="ＭＳ Ｐゴシック" charset="-128"/>
              </a:rPr>
              <a:t>Jan. 2007  433,193,199</a:t>
            </a:r>
            <a:endParaRPr lang="en-US" altLang="x-none" sz="1800" dirty="0">
              <a:ea typeface="ＭＳ Ｐゴシック" charset="-128"/>
            </a:endParaRPr>
          </a:p>
          <a:p>
            <a:pPr defTabSz="914400">
              <a:buFont typeface="ZapfDingbats" charset="0"/>
              <a:buNone/>
              <a:tabLst>
                <a:tab pos="2511425" algn="r"/>
                <a:tab pos="5657850" algn="l"/>
              </a:tabLst>
            </a:pPr>
            <a:r>
              <a:rPr lang="en-US" altLang="x-none" sz="1800" dirty="0" smtClean="0">
                <a:ea typeface="ＭＳ Ｐゴシック" charset="-128"/>
              </a:rPr>
              <a:t>Jan. 2010   732,740,444</a:t>
            </a:r>
            <a:endParaRPr lang="en-US" altLang="x-none" sz="1800" dirty="0">
              <a:ea typeface="ＭＳ Ｐゴシック" charset="-128"/>
            </a:endParaRPr>
          </a:p>
          <a:p>
            <a:pPr defTabSz="914400">
              <a:buFont typeface="ZapfDingbats" charset="0"/>
              <a:buNone/>
              <a:tabLst>
                <a:tab pos="2511425" algn="r"/>
                <a:tab pos="5657850" algn="l"/>
              </a:tabLst>
            </a:pPr>
            <a:r>
              <a:rPr lang="en-US" altLang="x-none" sz="1800" dirty="0" smtClean="0">
                <a:ea typeface="ＭＳ Ｐゴシック" charset="-128"/>
              </a:rPr>
              <a:t>Jan. 2013   963,518,598</a:t>
            </a:r>
            <a:endParaRPr lang="en-US" altLang="x-none" sz="1800" dirty="0">
              <a:ea typeface="ＭＳ Ｐゴシック" charset="-128"/>
            </a:endParaRPr>
          </a:p>
          <a:p>
            <a:pPr defTabSz="914400">
              <a:buFont typeface="ZapfDingbats" charset="0"/>
              <a:buNone/>
              <a:tabLst>
                <a:tab pos="2511425" algn="r"/>
                <a:tab pos="5657850" algn="l"/>
              </a:tabLst>
            </a:pPr>
            <a:r>
              <a:rPr lang="en-US" altLang="x-none" sz="1800" dirty="0" smtClean="0">
                <a:ea typeface="ＭＳ Ｐゴシック" charset="-128"/>
              </a:rPr>
              <a:t>Jan. 2016 1,048,766,623</a:t>
            </a:r>
          </a:p>
          <a:p>
            <a:pPr defTabSz="914400">
              <a:buNone/>
              <a:tabLst>
                <a:tab pos="2511425" algn="r"/>
                <a:tab pos="5657850" algn="l"/>
              </a:tabLst>
            </a:pPr>
            <a:r>
              <a:rPr lang="en-US" altLang="x-none" sz="1800" dirty="0">
                <a:ea typeface="ＭＳ Ｐゴシック" charset="-128"/>
              </a:rPr>
              <a:t>Jan. </a:t>
            </a:r>
            <a:r>
              <a:rPr lang="en-US" altLang="x-none" sz="1800" dirty="0" smtClean="0">
                <a:ea typeface="ＭＳ Ｐゴシック" charset="-128"/>
              </a:rPr>
              <a:t>2017 1,062,660,523</a:t>
            </a:r>
          </a:p>
          <a:p>
            <a:pPr defTabSz="914400">
              <a:buFont typeface="ZapfDingbats" charset="0"/>
              <a:buNone/>
              <a:tabLst>
                <a:tab pos="2511425" algn="r"/>
                <a:tab pos="5657850" algn="l"/>
              </a:tabLst>
            </a:pPr>
            <a:endParaRPr lang="en-US" altLang="x-none" sz="1800" dirty="0">
              <a:ea typeface="ＭＳ Ｐゴシック" charset="-128"/>
            </a:endParaRPr>
          </a:p>
        </p:txBody>
      </p:sp>
      <p:pic>
        <p:nvPicPr>
          <p:cNvPr id="76804" name="Picture 8" descr="march2001-jellyfish"/>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8350" y="4654550"/>
            <a:ext cx="4191000" cy="212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6805" name="Text Box 10"/>
          <p:cNvSpPr txBox="1">
            <a:spLocks noChangeArrowheads="1"/>
          </p:cNvSpPr>
          <p:nvPr/>
        </p:nvSpPr>
        <p:spPr bwMode="auto">
          <a:xfrm>
            <a:off x="3509963" y="6330950"/>
            <a:ext cx="10683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zh-CN" sz="1200"/>
              <a:t>CAIDA router</a:t>
            </a:r>
          </a:p>
          <a:p>
            <a:r>
              <a:rPr lang="en-US" altLang="zh-CN" sz="1200"/>
              <a:t>level view</a:t>
            </a:r>
            <a:endParaRPr lang="en-US" altLang="x-none" sz="1200"/>
          </a:p>
        </p:txBody>
      </p:sp>
      <p:sp>
        <p:nvSpPr>
          <p:cNvPr id="76806" name="Rectangle 3"/>
          <p:cNvSpPr>
            <a:spLocks noChangeArrowheads="1"/>
          </p:cNvSpPr>
          <p:nvPr/>
        </p:nvSpPr>
        <p:spPr bwMode="auto">
          <a:xfrm>
            <a:off x="20638" y="6589713"/>
            <a:ext cx="3062287"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200" dirty="0"/>
              <a:t>http://</a:t>
            </a:r>
            <a:r>
              <a:rPr lang="en-US" altLang="x-none" sz="1200" dirty="0" err="1"/>
              <a:t>ftp.isc.org</a:t>
            </a:r>
            <a:r>
              <a:rPr lang="en-US" altLang="x-none" sz="1200" dirty="0"/>
              <a:t>/www/survey/reports/current/</a:t>
            </a:r>
          </a:p>
        </p:txBody>
      </p:sp>
      <p:pic>
        <p:nvPicPr>
          <p:cNvPr id="2" name="Picture 1"/>
          <p:cNvPicPr>
            <a:picLocks noChangeAspect="1"/>
          </p:cNvPicPr>
          <p:nvPr/>
        </p:nvPicPr>
        <p:blipFill>
          <a:blip r:embed="rId4"/>
          <a:stretch>
            <a:fillRect/>
          </a:stretch>
        </p:blipFill>
        <p:spPr>
          <a:xfrm>
            <a:off x="4425048" y="1454150"/>
            <a:ext cx="4372729" cy="3028950"/>
          </a:xfrm>
          <a:prstGeom prst="rect">
            <a:avLst/>
          </a:prstGeom>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4CF9C867-0CB4-5F40-879A-158104731415}" type="slidenum">
              <a:rPr lang="en-US" altLang="x-none" sz="1200">
                <a:latin typeface="Tahoma" charset="0"/>
              </a:rPr>
              <a:pPr/>
              <a:t>28</a:t>
            </a:fld>
            <a:endParaRPr lang="en-US" altLang="x-none" sz="1200">
              <a:latin typeface="Tahoma" charset="0"/>
            </a:endParaRPr>
          </a:p>
        </p:txBody>
      </p:sp>
      <p:sp>
        <p:nvSpPr>
          <p:cNvPr id="74754" name="Rectangle 4"/>
          <p:cNvSpPr>
            <a:spLocks noGrp="1" noChangeArrowheads="1"/>
          </p:cNvSpPr>
          <p:nvPr>
            <p:ph type="title"/>
          </p:nvPr>
        </p:nvSpPr>
        <p:spPr>
          <a:xfrm>
            <a:off x="533400" y="79375"/>
            <a:ext cx="7783513" cy="1146175"/>
          </a:xfrm>
        </p:spPr>
        <p:txBody>
          <a:bodyPr/>
          <a:lstStyle/>
          <a:p>
            <a:r>
              <a:rPr lang="en-US" altLang="x-none" sz="3600">
                <a:ea typeface="ＭＳ Ｐゴシック" charset="-128"/>
              </a:rPr>
              <a:t>Internet 3.0: Always-Connected, Virtualized Life</a:t>
            </a:r>
          </a:p>
        </p:txBody>
      </p:sp>
      <p:sp>
        <p:nvSpPr>
          <p:cNvPr id="74755" name="Text Placeholder 2"/>
          <p:cNvSpPr txBox="1">
            <a:spLocks/>
          </p:cNvSpPr>
          <p:nvPr/>
        </p:nvSpPr>
        <p:spPr bwMode="auto">
          <a:xfrm>
            <a:off x="1081088" y="4371975"/>
            <a:ext cx="4241800" cy="2497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lIns="91557" tIns="45781" rIns="91557" bIns="45781"/>
          <a:lstStyle>
            <a:lvl1pPr marL="342900" indent="-342900" defTabSz="915988">
              <a:defRPr sz="500">
                <a:solidFill>
                  <a:schemeClr val="tx1"/>
                </a:solidFill>
                <a:latin typeface="Times New Roman" charset="0"/>
                <a:ea typeface="ＭＳ Ｐゴシック" charset="-128"/>
              </a:defRPr>
            </a:lvl1pPr>
            <a:lvl2pPr marL="744538" indent="-287338" defTabSz="915988">
              <a:defRPr sz="500">
                <a:solidFill>
                  <a:schemeClr val="tx1"/>
                </a:solidFill>
                <a:latin typeface="Times New Roman" charset="0"/>
                <a:ea typeface="ＭＳ Ｐゴシック" charset="-128"/>
              </a:defRPr>
            </a:lvl2pPr>
            <a:lvl3pPr marL="1143000" indent="-228600" defTabSz="915988">
              <a:defRPr sz="500">
                <a:solidFill>
                  <a:schemeClr val="tx1"/>
                </a:solidFill>
                <a:latin typeface="Times New Roman" charset="0"/>
                <a:ea typeface="ＭＳ Ｐゴシック" charset="-128"/>
              </a:defRPr>
            </a:lvl3pPr>
            <a:lvl4pPr marL="1600200" indent="-228600" defTabSz="915988">
              <a:defRPr sz="500">
                <a:solidFill>
                  <a:schemeClr val="tx1"/>
                </a:solidFill>
                <a:latin typeface="Times New Roman" charset="0"/>
                <a:ea typeface="ＭＳ Ｐゴシック" charset="-128"/>
              </a:defRPr>
            </a:lvl4pPr>
            <a:lvl5pPr marL="2057400" indent="-228600" defTabSz="915988">
              <a:defRPr sz="500">
                <a:solidFill>
                  <a:schemeClr val="tx1"/>
                </a:solidFill>
                <a:latin typeface="Times New Roman"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9pPr>
          </a:lstStyle>
          <a:p>
            <a:pPr lvl="1" algn="l">
              <a:spcBef>
                <a:spcPct val="20000"/>
              </a:spcBef>
              <a:buClr>
                <a:schemeClr val="accent2"/>
              </a:buClr>
              <a:buSzPct val="75000"/>
              <a:buFont typeface="ZapfDingbats" charset="0"/>
              <a:buChar char="m"/>
            </a:pPr>
            <a:r>
              <a:rPr lang="en-US" altLang="x-none" sz="2400">
                <a:latin typeface="Comic Sans MS" charset="0"/>
              </a:rPr>
              <a:t>Office</a:t>
            </a:r>
          </a:p>
          <a:p>
            <a:pPr lvl="1" algn="l">
              <a:spcBef>
                <a:spcPct val="20000"/>
              </a:spcBef>
              <a:buClr>
                <a:schemeClr val="accent2"/>
              </a:buClr>
              <a:buSzPct val="75000"/>
              <a:buFont typeface="ZapfDingbats" charset="0"/>
              <a:buChar char="m"/>
            </a:pPr>
            <a:r>
              <a:rPr lang="en-US" altLang="x-none" sz="2400">
                <a:latin typeface="Comic Sans MS" charset="0"/>
              </a:rPr>
              <a:t>Shopping</a:t>
            </a:r>
          </a:p>
          <a:p>
            <a:pPr lvl="1" algn="l">
              <a:spcBef>
                <a:spcPct val="20000"/>
              </a:spcBef>
              <a:buClr>
                <a:schemeClr val="accent2"/>
              </a:buClr>
              <a:buSzPct val="75000"/>
              <a:buFont typeface="ZapfDingbats" charset="0"/>
              <a:buChar char="m"/>
            </a:pPr>
            <a:r>
              <a:rPr lang="en-US" altLang="x-none" sz="2400">
                <a:latin typeface="Comic Sans MS" charset="0"/>
              </a:rPr>
              <a:t>Education</a:t>
            </a:r>
          </a:p>
          <a:p>
            <a:pPr lvl="1" algn="l">
              <a:spcBef>
                <a:spcPct val="20000"/>
              </a:spcBef>
              <a:buClr>
                <a:schemeClr val="accent2"/>
              </a:buClr>
              <a:buSzPct val="75000"/>
              <a:buFont typeface="ZapfDingbats" charset="0"/>
              <a:buChar char="m"/>
            </a:pPr>
            <a:r>
              <a:rPr lang="en-US" altLang="x-none" sz="2400">
                <a:latin typeface="Comic Sans MS" charset="0"/>
              </a:rPr>
              <a:t>Entertainment</a:t>
            </a:r>
          </a:p>
          <a:p>
            <a:pPr lvl="1" algn="l">
              <a:spcBef>
                <a:spcPct val="20000"/>
              </a:spcBef>
              <a:buClr>
                <a:schemeClr val="accent2"/>
              </a:buClr>
              <a:buSzPct val="75000"/>
              <a:buFont typeface="ZapfDingbats" charset="0"/>
              <a:buChar char="m"/>
            </a:pPr>
            <a:r>
              <a:rPr lang="en-US" altLang="x-none" sz="2400">
                <a:latin typeface="Comic Sans MS" charset="0"/>
              </a:rPr>
              <a:t>Environment</a:t>
            </a:r>
          </a:p>
        </p:txBody>
      </p:sp>
      <p:sp>
        <p:nvSpPr>
          <p:cNvPr id="74756" name="Text Placeholder 2"/>
          <p:cNvSpPr txBox="1">
            <a:spLocks/>
          </p:cNvSpPr>
          <p:nvPr/>
        </p:nvSpPr>
        <p:spPr bwMode="auto">
          <a:xfrm>
            <a:off x="3892550" y="4373563"/>
            <a:ext cx="4241800" cy="2497137"/>
          </a:xfrm>
          <a:prstGeom prst="rect">
            <a:avLst/>
          </a:prstGeom>
          <a:noFill/>
          <a:ln>
            <a:noFill/>
          </a:ln>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marL="342900" indent="-342900">
              <a:defRPr sz="500">
                <a:solidFill>
                  <a:schemeClr val="tx1"/>
                </a:solidFill>
                <a:latin typeface="Times New Roman" charset="0"/>
                <a:ea typeface="ＭＳ Ｐゴシック" charset="0"/>
                <a:cs typeface="ＭＳ Ｐゴシック" charset="0"/>
              </a:defRPr>
            </a:lvl1pPr>
            <a:lvl2pPr>
              <a:defRPr sz="500">
                <a:solidFill>
                  <a:schemeClr val="tx1"/>
                </a:solidFill>
                <a:latin typeface="Times New Roman" charset="0"/>
                <a:ea typeface="ＭＳ Ｐゴシック" charset="0"/>
              </a:defRPr>
            </a:lvl2pPr>
            <a:lvl3pPr marL="1143000" indent="-228600">
              <a:defRPr sz="500">
                <a:solidFill>
                  <a:schemeClr val="tx1"/>
                </a:solidFill>
                <a:latin typeface="Times New Roman" charset="0"/>
                <a:ea typeface="ＭＳ Ｐゴシック" charset="0"/>
              </a:defRPr>
            </a:lvl3pPr>
            <a:lvl4pPr marL="1600200" indent="-228600">
              <a:defRPr sz="500">
                <a:solidFill>
                  <a:schemeClr val="tx1"/>
                </a:solidFill>
                <a:latin typeface="Times New Roman" charset="0"/>
                <a:ea typeface="ＭＳ Ｐゴシック" charset="0"/>
              </a:defRPr>
            </a:lvl4pPr>
            <a:lvl5pPr marL="2057400" indent="-228600">
              <a:defRPr sz="500">
                <a:solidFill>
                  <a:schemeClr val="tx1"/>
                </a:solidFill>
                <a:latin typeface="Times New Roman" charset="0"/>
                <a:ea typeface="ＭＳ Ｐゴシック" charset="0"/>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0"/>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0"/>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0"/>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0"/>
              </a:defRPr>
            </a:lvl9pPr>
          </a:lstStyle>
          <a:p>
            <a:pPr lvl="1" algn="l">
              <a:spcBef>
                <a:spcPct val="20000"/>
              </a:spcBef>
              <a:defRPr/>
            </a:pPr>
            <a:r>
              <a:rPr lang="en-US" sz="2400" dirty="0" smtClean="0">
                <a:latin typeface="Comic Sans MS" charset="0"/>
                <a:cs typeface="ＭＳ Ｐゴシック" charset="0"/>
              </a:rPr>
              <a:t>=&gt; Virtual workspace</a:t>
            </a:r>
          </a:p>
          <a:p>
            <a:pPr lvl="1" algn="l">
              <a:spcBef>
                <a:spcPct val="20000"/>
              </a:spcBef>
              <a:defRPr/>
            </a:pPr>
            <a:r>
              <a:rPr lang="en-US" sz="2400" dirty="0" smtClean="0">
                <a:latin typeface="Comic Sans MS" charset="0"/>
                <a:cs typeface="ＭＳ Ｐゴシック" charset="0"/>
              </a:rPr>
              <a:t>=&gt; Online shopping</a:t>
            </a:r>
          </a:p>
          <a:p>
            <a:pPr lvl="1" algn="l">
              <a:spcBef>
                <a:spcPct val="20000"/>
              </a:spcBef>
              <a:defRPr/>
            </a:pPr>
            <a:r>
              <a:rPr lang="en-US" sz="2400" dirty="0" smtClean="0">
                <a:latin typeface="Comic Sans MS" charset="0"/>
                <a:cs typeface="ＭＳ Ｐゴシック" charset="0"/>
              </a:rPr>
              <a:t>=&gt; Remote education</a:t>
            </a:r>
          </a:p>
          <a:p>
            <a:pPr marL="800100" lvl="1" indent="-342900" algn="l">
              <a:spcBef>
                <a:spcPct val="20000"/>
              </a:spcBef>
              <a:buFont typeface="Symbol" charset="0"/>
              <a:buChar char=""/>
              <a:defRPr/>
            </a:pPr>
            <a:r>
              <a:rPr lang="en-US" sz="2400" dirty="0" smtClean="0">
                <a:latin typeface="Comic Sans MS" charset="0"/>
                <a:cs typeface="ＭＳ Ｐゴシック" charset="0"/>
              </a:rPr>
              <a:t>Online media/games</a:t>
            </a:r>
          </a:p>
          <a:p>
            <a:pPr marL="800100" lvl="1" indent="-342900" algn="l">
              <a:spcBef>
                <a:spcPct val="20000"/>
              </a:spcBef>
              <a:buFont typeface="Symbol" charset="0"/>
              <a:buChar char=""/>
              <a:defRPr/>
            </a:pPr>
            <a:r>
              <a:rPr lang="en-US" sz="2400" dirty="0" smtClean="0">
                <a:latin typeface="Comic Sans MS" charset="0"/>
                <a:cs typeface="ＭＳ Ｐゴシック" charset="0"/>
              </a:rPr>
              <a:t>Internet of things</a:t>
            </a:r>
          </a:p>
        </p:txBody>
      </p:sp>
      <p:pic>
        <p:nvPicPr>
          <p:cNvPr id="74757" name="Picture 1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08063" y="1560513"/>
            <a:ext cx="3040062" cy="2544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758" name="Picture 15"/>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806950" y="1903413"/>
            <a:ext cx="4164013" cy="218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21F633F9-D528-6D49-8726-D0D6CB54AAB4}" type="slidenum">
              <a:rPr lang="en-US" altLang="x-none" sz="1200">
                <a:latin typeface="Tahoma" charset="0"/>
              </a:rPr>
              <a:pPr/>
              <a:t>29</a:t>
            </a:fld>
            <a:endParaRPr lang="en-US" altLang="x-none" sz="1200">
              <a:latin typeface="Tahoma" charset="0"/>
            </a:endParaRPr>
          </a:p>
        </p:txBody>
      </p:sp>
      <p:sp>
        <p:nvSpPr>
          <p:cNvPr id="78850" name="Rectangle 5"/>
          <p:cNvSpPr>
            <a:spLocks noChangeArrowheads="1"/>
          </p:cNvSpPr>
          <p:nvPr/>
        </p:nvSpPr>
        <p:spPr bwMode="auto">
          <a:xfrm>
            <a:off x="533400" y="1603375"/>
            <a:ext cx="7783513" cy="4656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557" tIns="45781" rIns="91557" bIns="45781"/>
          <a:lstStyle>
            <a:lvl1pPr marL="342900" indent="-342900">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spcBef>
                <a:spcPct val="20000"/>
              </a:spcBef>
              <a:buClr>
                <a:schemeClr val="accent2"/>
              </a:buClr>
              <a:buSzPct val="85000"/>
              <a:buFont typeface="ZapfDingbats" charset="0"/>
              <a:buChar char="r"/>
            </a:pPr>
            <a:r>
              <a:rPr lang="en-US" altLang="x-none" sz="2800">
                <a:latin typeface="Comic Sans MS" charset="0"/>
              </a:rPr>
              <a:t>Administrative trivia</a:t>
            </a:r>
            <a:r>
              <a:rPr lang="ja-JP" altLang="en-US" sz="2800">
                <a:latin typeface="Comic Sans MS" charset="0"/>
              </a:rPr>
              <a:t>’</a:t>
            </a:r>
            <a:r>
              <a:rPr lang="en-US" altLang="ja-JP" sz="2800">
                <a:latin typeface="Comic Sans MS" charset="0"/>
              </a:rPr>
              <a:t>s</a:t>
            </a:r>
          </a:p>
          <a:p>
            <a:pPr algn="l">
              <a:spcBef>
                <a:spcPct val="20000"/>
              </a:spcBef>
              <a:buClr>
                <a:schemeClr val="accent2"/>
              </a:buClr>
              <a:buSzPct val="85000"/>
              <a:buFont typeface="ZapfDingbats" charset="0"/>
              <a:buChar char="r"/>
            </a:pPr>
            <a:r>
              <a:rPr lang="en-US" altLang="x-none" sz="2800">
                <a:latin typeface="Comic Sans MS" charset="0"/>
              </a:rPr>
              <a:t>What is a network protocol?</a:t>
            </a:r>
          </a:p>
          <a:p>
            <a:pPr algn="l">
              <a:spcBef>
                <a:spcPct val="20000"/>
              </a:spcBef>
              <a:buClr>
                <a:schemeClr val="accent1"/>
              </a:buClr>
              <a:buSzPct val="85000"/>
              <a:buFont typeface="Wingdings" charset="2"/>
              <a:buChar char="Ø"/>
            </a:pPr>
            <a:r>
              <a:rPr lang="en-US" altLang="x-none" sz="2800" i="1">
                <a:solidFill>
                  <a:schemeClr val="accent1"/>
                </a:solidFill>
                <a:latin typeface="Comic Sans MS" charset="0"/>
              </a:rPr>
              <a:t>A brief introduction to the Internet</a:t>
            </a:r>
          </a:p>
          <a:p>
            <a:pPr lvl="1" algn="l">
              <a:spcBef>
                <a:spcPct val="20000"/>
              </a:spcBef>
              <a:buClr>
                <a:schemeClr val="accent2"/>
              </a:buClr>
              <a:buSzPct val="75000"/>
              <a:buFont typeface="Wingdings" charset="2"/>
              <a:buChar char="¦"/>
            </a:pPr>
            <a:r>
              <a:rPr lang="en-US" altLang="x-none" sz="2400">
                <a:latin typeface="Comic Sans MS" charset="0"/>
              </a:rPr>
              <a:t>past</a:t>
            </a:r>
          </a:p>
          <a:p>
            <a:pPr lvl="1" algn="l">
              <a:spcBef>
                <a:spcPct val="20000"/>
              </a:spcBef>
              <a:buClr>
                <a:schemeClr val="accent1"/>
              </a:buClr>
              <a:buSzPct val="75000"/>
              <a:buFont typeface="Wingdings" charset="2"/>
              <a:buChar char="Ø"/>
            </a:pPr>
            <a:r>
              <a:rPr lang="en-US" altLang="x-none" sz="2400" i="1">
                <a:solidFill>
                  <a:schemeClr val="accent1"/>
                </a:solidFill>
                <a:latin typeface="Comic Sans MS" charset="0"/>
              </a:rPr>
              <a:t>present</a:t>
            </a:r>
          </a:p>
        </p:txBody>
      </p:sp>
      <p:sp>
        <p:nvSpPr>
          <p:cNvPr id="78851" name="Rectangle 6"/>
          <p:cNvSpPr>
            <a:spLocks noGrp="1" noChangeArrowheads="1"/>
          </p:cNvSpPr>
          <p:nvPr>
            <p:ph type="title"/>
          </p:nvPr>
        </p:nvSpPr>
        <p:spPr/>
        <p:txBody>
          <a:bodyPr/>
          <a:lstStyle/>
          <a:p>
            <a:r>
              <a:rPr lang="en-US" altLang="x-none">
                <a:ea typeface="ＭＳ Ｐゴシック" charset="-128"/>
              </a:rPr>
              <a:t>Outline</a:t>
            </a: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8A09406B-2E0D-2643-B185-88971C3F74AE}" type="slidenum">
              <a:rPr lang="en-US" altLang="x-none" sz="1200">
                <a:latin typeface="Tahoma" charset="0"/>
              </a:rPr>
              <a:pPr/>
              <a:t>3</a:t>
            </a:fld>
            <a:endParaRPr lang="en-US" altLang="x-none" sz="1200">
              <a:latin typeface="Tahoma" charset="0"/>
            </a:endParaRPr>
          </a:p>
        </p:txBody>
      </p:sp>
      <p:sp>
        <p:nvSpPr>
          <p:cNvPr id="33794" name="Rectangle 2"/>
          <p:cNvSpPr>
            <a:spLocks noGrp="1" noChangeArrowheads="1"/>
          </p:cNvSpPr>
          <p:nvPr>
            <p:ph type="title"/>
          </p:nvPr>
        </p:nvSpPr>
        <p:spPr/>
        <p:txBody>
          <a:bodyPr/>
          <a:lstStyle/>
          <a:p>
            <a:r>
              <a:rPr lang="en-US" altLang="x-none">
                <a:ea typeface="ＭＳ Ｐゴシック" charset="-128"/>
              </a:rPr>
              <a:t>Personnel</a:t>
            </a:r>
          </a:p>
        </p:txBody>
      </p:sp>
      <p:sp>
        <p:nvSpPr>
          <p:cNvPr id="33795" name="Rectangle 3"/>
          <p:cNvSpPr>
            <a:spLocks noGrp="1" noChangeArrowheads="1"/>
          </p:cNvSpPr>
          <p:nvPr>
            <p:ph type="body" idx="1"/>
          </p:nvPr>
        </p:nvSpPr>
        <p:spPr/>
        <p:txBody>
          <a:bodyPr/>
          <a:lstStyle/>
          <a:p>
            <a:r>
              <a:rPr lang="en-US" altLang="zh-CN" dirty="0">
                <a:ea typeface="ＭＳ Ｐゴシック" charset="-128"/>
              </a:rPr>
              <a:t>I</a:t>
            </a:r>
            <a:r>
              <a:rPr lang="en-US" altLang="x-none" dirty="0">
                <a:ea typeface="ＭＳ Ｐゴシック" charset="-128"/>
              </a:rPr>
              <a:t>nstructor</a:t>
            </a:r>
          </a:p>
          <a:p>
            <a:pPr lvl="1"/>
            <a:r>
              <a:rPr lang="en-US" altLang="x-none" dirty="0">
                <a:ea typeface="ＭＳ Ｐゴシック" charset="-128"/>
              </a:rPr>
              <a:t>Y. Richard Yang, </a:t>
            </a:r>
            <a:r>
              <a:rPr lang="en-US" altLang="x-none" dirty="0" err="1">
                <a:ea typeface="ＭＳ Ｐゴシック" charset="-128"/>
              </a:rPr>
              <a:t>yry@cs.yale.edu</a:t>
            </a:r>
            <a:r>
              <a:rPr lang="en-US" altLang="zh-CN" dirty="0">
                <a:ea typeface="ＭＳ Ｐゴシック" charset="-128"/>
              </a:rPr>
              <a:t>,</a:t>
            </a:r>
            <a:r>
              <a:rPr lang="en-US" altLang="x-none" dirty="0">
                <a:ea typeface="ＭＳ Ｐゴシック" charset="-128"/>
              </a:rPr>
              <a:t> AKW 208A</a:t>
            </a:r>
          </a:p>
          <a:p>
            <a:pPr lvl="2"/>
            <a:r>
              <a:rPr lang="en-US" altLang="x-none" dirty="0">
                <a:ea typeface="ＭＳ Ｐゴシック" charset="-128"/>
              </a:rPr>
              <a:t>office hours</a:t>
            </a:r>
          </a:p>
          <a:p>
            <a:pPr lvl="3"/>
            <a:r>
              <a:rPr lang="en-US" altLang="x-none" dirty="0" err="1" smtClean="0">
                <a:latin typeface="Times New Roman" charset="0"/>
                <a:ea typeface="ＭＳ Ｐゴシック" charset="-128"/>
              </a:rPr>
              <a:t>TTh</a:t>
            </a:r>
            <a:r>
              <a:rPr lang="en-US" altLang="x-none" dirty="0" smtClean="0">
                <a:latin typeface="Times New Roman" charset="0"/>
                <a:ea typeface="ＭＳ Ｐゴシック" charset="-128"/>
              </a:rPr>
              <a:t> </a:t>
            </a:r>
            <a:r>
              <a:rPr lang="en-US" altLang="x-none" dirty="0" smtClean="0">
                <a:latin typeface="Times New Roman" charset="0"/>
                <a:ea typeface="ＭＳ Ｐゴシック" charset="-128"/>
              </a:rPr>
              <a:t>4:0</a:t>
            </a:r>
            <a:r>
              <a:rPr lang="en-US" altLang="zh-CN" dirty="0" smtClean="0">
                <a:latin typeface="Times New Roman" charset="0"/>
                <a:ea typeface="ＭＳ Ｐゴシック" charset="-128"/>
              </a:rPr>
              <a:t>0</a:t>
            </a:r>
            <a:r>
              <a:rPr lang="en-US" altLang="x-none" dirty="0" smtClean="0">
                <a:latin typeface="Times New Roman" charset="0"/>
                <a:ea typeface="ＭＳ Ｐゴシック" charset="-128"/>
              </a:rPr>
              <a:t>-5:00 </a:t>
            </a:r>
            <a:r>
              <a:rPr lang="en-US" altLang="x-none" dirty="0">
                <a:latin typeface="Times New Roman" charset="0"/>
                <a:ea typeface="ＭＳ Ｐゴシック" charset="-128"/>
              </a:rPr>
              <a:t>pm or by appointment</a:t>
            </a:r>
          </a:p>
          <a:p>
            <a:pPr lvl="3"/>
            <a:r>
              <a:rPr lang="en-US" altLang="x-none" dirty="0">
                <a:latin typeface="Times New Roman" charset="0"/>
                <a:ea typeface="ＭＳ Ｐゴシック" charset="-128"/>
              </a:rPr>
              <a:t>please feel free to stop by if you see I am in my office</a:t>
            </a:r>
          </a:p>
          <a:p>
            <a:pPr lvl="3"/>
            <a:endParaRPr lang="en-US" altLang="x-none" dirty="0">
              <a:latin typeface="Times New Roman" charset="0"/>
              <a:ea typeface="ＭＳ Ｐゴシック" charset="-128"/>
            </a:endParaRPr>
          </a:p>
          <a:p>
            <a:r>
              <a:rPr lang="en-US" altLang="zh-CN" dirty="0">
                <a:ea typeface="ＭＳ Ｐゴシック" charset="-128"/>
              </a:rPr>
              <a:t>T</a:t>
            </a:r>
            <a:r>
              <a:rPr lang="en-US" altLang="x-none" dirty="0">
                <a:ea typeface="ＭＳ Ｐゴシック" charset="-128"/>
              </a:rPr>
              <a:t>eaching assistants </a:t>
            </a:r>
          </a:p>
          <a:p>
            <a:pPr lvl="1"/>
            <a:r>
              <a:rPr lang="en-US" altLang="zh-CN" dirty="0" err="1">
                <a:ea typeface="ＭＳ Ｐゴシック" charset="-128"/>
              </a:rPr>
              <a:t>Qiao</a:t>
            </a:r>
            <a:r>
              <a:rPr lang="en-US" altLang="zh-CN" dirty="0">
                <a:ea typeface="ＭＳ Ｐゴシック" charset="-128"/>
              </a:rPr>
              <a:t> Xiang, AKW </a:t>
            </a:r>
            <a:r>
              <a:rPr lang="en-US" altLang="zh-CN" dirty="0" smtClean="0">
                <a:ea typeface="ＭＳ Ｐゴシック" charset="-128"/>
              </a:rPr>
              <a:t>204</a:t>
            </a:r>
            <a:endParaRPr lang="en-US" altLang="zh-CN" dirty="0">
              <a:ea typeface="ＭＳ Ｐゴシック" charset="-128"/>
            </a:endParaRPr>
          </a:p>
          <a:p>
            <a:pPr lvl="2"/>
            <a:r>
              <a:rPr lang="en-US" altLang="x-none" dirty="0">
                <a:ea typeface="ＭＳ Ｐゴシック" charset="-128"/>
              </a:rPr>
              <a:t>office hours TBA</a:t>
            </a:r>
            <a:endParaRPr lang="en-US" altLang="zh-CN" dirty="0">
              <a:ea typeface="ＭＳ Ｐゴシック" charset="-128"/>
            </a:endParaRPr>
          </a:p>
          <a:p>
            <a:pPr lvl="1"/>
            <a:r>
              <a:rPr lang="en-US" altLang="zh-CN" dirty="0" err="1" smtClean="0">
                <a:ea typeface="ＭＳ Ｐゴシック" charset="-128"/>
              </a:rPr>
              <a:t>Geng</a:t>
            </a:r>
            <a:r>
              <a:rPr lang="en-US" altLang="zh-CN" dirty="0" smtClean="0">
                <a:ea typeface="ＭＳ Ｐゴシック" charset="-128"/>
              </a:rPr>
              <a:t> Li, </a:t>
            </a:r>
            <a:r>
              <a:rPr lang="en-US" altLang="zh-CN" dirty="0">
                <a:ea typeface="ＭＳ Ｐゴシック" charset="-128"/>
              </a:rPr>
              <a:t>AKW </a:t>
            </a:r>
            <a:r>
              <a:rPr lang="en-US" altLang="zh-CN" dirty="0" smtClean="0">
                <a:ea typeface="ＭＳ Ｐゴシック" charset="-128"/>
              </a:rPr>
              <a:t>204</a:t>
            </a:r>
            <a:endParaRPr lang="en-US" altLang="zh-CN" dirty="0">
              <a:ea typeface="ＭＳ Ｐゴシック" charset="-128"/>
            </a:endParaRPr>
          </a:p>
          <a:p>
            <a:pPr lvl="2"/>
            <a:r>
              <a:rPr lang="en-US" altLang="zh-CN" dirty="0">
                <a:ea typeface="ＭＳ Ｐゴシック" charset="-128"/>
              </a:rPr>
              <a:t>office hours TBA</a:t>
            </a: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0897" name="Group 7"/>
          <p:cNvGrpSpPr>
            <a:grpSpLocks/>
          </p:cNvGrpSpPr>
          <p:nvPr/>
        </p:nvGrpSpPr>
        <p:grpSpPr bwMode="auto">
          <a:xfrm>
            <a:off x="7400925" y="4273550"/>
            <a:ext cx="1752600" cy="1219200"/>
            <a:chOff x="7245350" y="4273550"/>
            <a:chExt cx="1181100" cy="806450"/>
          </a:xfrm>
        </p:grpSpPr>
        <p:grpSp>
          <p:nvGrpSpPr>
            <p:cNvPr id="81210" name="Group 4"/>
            <p:cNvGrpSpPr>
              <a:grpSpLocks/>
            </p:cNvGrpSpPr>
            <p:nvPr/>
          </p:nvGrpSpPr>
          <p:grpSpPr bwMode="auto">
            <a:xfrm>
              <a:off x="7245350" y="4273550"/>
              <a:ext cx="1176862" cy="733003"/>
              <a:chOff x="628" y="1878"/>
              <a:chExt cx="833" cy="499"/>
            </a:xfrm>
          </p:grpSpPr>
          <p:sp>
            <p:nvSpPr>
              <p:cNvPr id="81228" name="Oval 5"/>
              <p:cNvSpPr>
                <a:spLocks noChangeArrowheads="1"/>
              </p:cNvSpPr>
              <p:nvPr/>
            </p:nvSpPr>
            <p:spPr bwMode="auto">
              <a:xfrm>
                <a:off x="912" y="1878"/>
                <a:ext cx="363" cy="206"/>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229" name="Oval 6"/>
              <p:cNvSpPr>
                <a:spLocks noChangeArrowheads="1"/>
              </p:cNvSpPr>
              <p:nvPr/>
            </p:nvSpPr>
            <p:spPr bwMode="auto">
              <a:xfrm>
                <a:off x="713" y="1932"/>
                <a:ext cx="278" cy="207"/>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230" name="Oval 7"/>
              <p:cNvSpPr>
                <a:spLocks noChangeArrowheads="1"/>
              </p:cNvSpPr>
              <p:nvPr/>
            </p:nvSpPr>
            <p:spPr bwMode="auto">
              <a:xfrm>
                <a:off x="628" y="2056"/>
                <a:ext cx="188" cy="169"/>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231" name="Oval 8"/>
              <p:cNvSpPr>
                <a:spLocks noChangeArrowheads="1"/>
              </p:cNvSpPr>
              <p:nvPr/>
            </p:nvSpPr>
            <p:spPr bwMode="auto">
              <a:xfrm>
                <a:off x="685" y="2131"/>
                <a:ext cx="282" cy="182"/>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232" name="Oval 9"/>
              <p:cNvSpPr>
                <a:spLocks noChangeArrowheads="1"/>
              </p:cNvSpPr>
              <p:nvPr/>
            </p:nvSpPr>
            <p:spPr bwMode="auto">
              <a:xfrm>
                <a:off x="884" y="2161"/>
                <a:ext cx="422" cy="216"/>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233" name="Oval 10"/>
              <p:cNvSpPr>
                <a:spLocks noChangeArrowheads="1"/>
              </p:cNvSpPr>
              <p:nvPr/>
            </p:nvSpPr>
            <p:spPr bwMode="auto">
              <a:xfrm>
                <a:off x="1152" y="1938"/>
                <a:ext cx="271" cy="162"/>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234" name="Oval 11"/>
              <p:cNvSpPr>
                <a:spLocks noChangeArrowheads="1"/>
              </p:cNvSpPr>
              <p:nvPr/>
            </p:nvSpPr>
            <p:spPr bwMode="auto">
              <a:xfrm>
                <a:off x="1193" y="2042"/>
                <a:ext cx="268" cy="163"/>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235" name="Oval 12"/>
              <p:cNvSpPr>
                <a:spLocks noChangeArrowheads="1"/>
              </p:cNvSpPr>
              <p:nvPr/>
            </p:nvSpPr>
            <p:spPr bwMode="auto">
              <a:xfrm>
                <a:off x="1169" y="2076"/>
                <a:ext cx="266" cy="267"/>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236" name="Oval 13"/>
              <p:cNvSpPr>
                <a:spLocks noChangeArrowheads="1"/>
              </p:cNvSpPr>
              <p:nvPr/>
            </p:nvSpPr>
            <p:spPr bwMode="auto">
              <a:xfrm>
                <a:off x="779" y="1996"/>
                <a:ext cx="541" cy="267"/>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grpSp>
          <p:nvGrpSpPr>
            <p:cNvPr id="81211" name="Group 14"/>
            <p:cNvGrpSpPr>
              <a:grpSpLocks/>
            </p:cNvGrpSpPr>
            <p:nvPr/>
          </p:nvGrpSpPr>
          <p:grpSpPr bwMode="auto">
            <a:xfrm>
              <a:off x="7245350" y="4341121"/>
              <a:ext cx="1181100" cy="738879"/>
              <a:chOff x="628" y="1876"/>
              <a:chExt cx="836" cy="503"/>
            </a:xfrm>
          </p:grpSpPr>
          <p:sp>
            <p:nvSpPr>
              <p:cNvPr id="81212" name="Arc 15"/>
              <p:cNvSpPr>
                <a:spLocks/>
              </p:cNvSpPr>
              <p:nvPr/>
            </p:nvSpPr>
            <p:spPr bwMode="auto">
              <a:xfrm>
                <a:off x="921" y="1876"/>
                <a:ext cx="346" cy="104"/>
              </a:xfrm>
              <a:custGeom>
                <a:avLst/>
                <a:gdLst>
                  <a:gd name="T0" fmla="*/ 0 w 40736"/>
                  <a:gd name="T1" fmla="*/ 0 h 21600"/>
                  <a:gd name="T2" fmla="*/ 0 w 40736"/>
                  <a:gd name="T3" fmla="*/ 0 h 21600"/>
                  <a:gd name="T4" fmla="*/ 0 w 40736"/>
                  <a:gd name="T5" fmla="*/ 0 h 21600"/>
                  <a:gd name="T6" fmla="*/ 0 60000 65536"/>
                  <a:gd name="T7" fmla="*/ 0 60000 65536"/>
                  <a:gd name="T8" fmla="*/ 0 60000 65536"/>
                  <a:gd name="T9" fmla="*/ 0 w 40736"/>
                  <a:gd name="T10" fmla="*/ 0 h 21600"/>
                  <a:gd name="T11" fmla="*/ 40736 w 40736"/>
                  <a:gd name="T12" fmla="*/ 21600 h 21600"/>
                </a:gdLst>
                <a:ahLst/>
                <a:cxnLst>
                  <a:cxn ang="T6">
                    <a:pos x="T0" y="T1"/>
                  </a:cxn>
                  <a:cxn ang="T7">
                    <a:pos x="T2" y="T3"/>
                  </a:cxn>
                  <a:cxn ang="T8">
                    <a:pos x="T4" y="T5"/>
                  </a:cxn>
                </a:cxnLst>
                <a:rect l="T9" t="T10" r="T11" b="T12"/>
                <a:pathLst>
                  <a:path w="40736" h="21600" fill="none" extrusionOk="0">
                    <a:moveTo>
                      <a:pt x="0" y="14968"/>
                    </a:moveTo>
                    <a:cubicBezTo>
                      <a:pt x="2878" y="6046"/>
                      <a:pt x="11182" y="-1"/>
                      <a:pt x="20557" y="0"/>
                    </a:cubicBezTo>
                    <a:cubicBezTo>
                      <a:pt x="29513" y="0"/>
                      <a:pt x="37541" y="5528"/>
                      <a:pt x="40736" y="13895"/>
                    </a:cubicBezTo>
                  </a:path>
                  <a:path w="40736" h="21600" stroke="0" extrusionOk="0">
                    <a:moveTo>
                      <a:pt x="0" y="14968"/>
                    </a:moveTo>
                    <a:cubicBezTo>
                      <a:pt x="2878" y="6046"/>
                      <a:pt x="11182" y="-1"/>
                      <a:pt x="20557" y="0"/>
                    </a:cubicBezTo>
                    <a:cubicBezTo>
                      <a:pt x="29513" y="0"/>
                      <a:pt x="37541" y="5528"/>
                      <a:pt x="40736" y="13895"/>
                    </a:cubicBezTo>
                    <a:lnTo>
                      <a:pt x="20557" y="21600"/>
                    </a:lnTo>
                    <a:lnTo>
                      <a:pt x="0" y="14968"/>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213" name="Arc 16"/>
              <p:cNvSpPr>
                <a:spLocks/>
              </p:cNvSpPr>
              <p:nvPr/>
            </p:nvSpPr>
            <p:spPr bwMode="auto">
              <a:xfrm>
                <a:off x="923" y="1878"/>
                <a:ext cx="342" cy="102"/>
              </a:xfrm>
              <a:custGeom>
                <a:avLst/>
                <a:gdLst>
                  <a:gd name="T0" fmla="*/ 0 w 40698"/>
                  <a:gd name="T1" fmla="*/ 0 h 21600"/>
                  <a:gd name="T2" fmla="*/ 0 w 40698"/>
                  <a:gd name="T3" fmla="*/ 0 h 21600"/>
                  <a:gd name="T4" fmla="*/ 0 w 40698"/>
                  <a:gd name="T5" fmla="*/ 0 h 21600"/>
                  <a:gd name="T6" fmla="*/ 0 60000 65536"/>
                  <a:gd name="T7" fmla="*/ 0 60000 65536"/>
                  <a:gd name="T8" fmla="*/ 0 60000 65536"/>
                  <a:gd name="T9" fmla="*/ 0 w 40698"/>
                  <a:gd name="T10" fmla="*/ 0 h 21600"/>
                  <a:gd name="T11" fmla="*/ 40698 w 40698"/>
                  <a:gd name="T12" fmla="*/ 21600 h 21600"/>
                </a:gdLst>
                <a:ahLst/>
                <a:cxnLst>
                  <a:cxn ang="T6">
                    <a:pos x="T0" y="T1"/>
                  </a:cxn>
                  <a:cxn ang="T7">
                    <a:pos x="T2" y="T3"/>
                  </a:cxn>
                  <a:cxn ang="T8">
                    <a:pos x="T4" y="T5"/>
                  </a:cxn>
                </a:cxnLst>
                <a:rect l="T9" t="T10" r="T11" b="T12"/>
                <a:pathLst>
                  <a:path w="40698" h="21600" fill="none" extrusionOk="0">
                    <a:moveTo>
                      <a:pt x="-1" y="14916"/>
                    </a:moveTo>
                    <a:cubicBezTo>
                      <a:pt x="2894" y="6021"/>
                      <a:pt x="11185" y="-1"/>
                      <a:pt x="20540" y="0"/>
                    </a:cubicBezTo>
                    <a:cubicBezTo>
                      <a:pt x="29474" y="0"/>
                      <a:pt x="37487" y="5501"/>
                      <a:pt x="40697" y="13839"/>
                    </a:cubicBezTo>
                  </a:path>
                  <a:path w="40698" h="21600" stroke="0" extrusionOk="0">
                    <a:moveTo>
                      <a:pt x="-1" y="14916"/>
                    </a:moveTo>
                    <a:cubicBezTo>
                      <a:pt x="2894" y="6021"/>
                      <a:pt x="11185" y="-1"/>
                      <a:pt x="20540" y="0"/>
                    </a:cubicBezTo>
                    <a:cubicBezTo>
                      <a:pt x="29474" y="0"/>
                      <a:pt x="37487" y="5501"/>
                      <a:pt x="40697" y="13839"/>
                    </a:cubicBezTo>
                    <a:lnTo>
                      <a:pt x="20540" y="21600"/>
                    </a:lnTo>
                    <a:lnTo>
                      <a:pt x="-1" y="14916"/>
                    </a:lnTo>
                    <a:close/>
                  </a:path>
                </a:pathLst>
              </a:custGeom>
              <a:solidFill>
                <a:srgbClr val="E7EDED"/>
              </a:solidFill>
              <a:ln w="6350">
                <a:solidFill>
                  <a:srgbClr val="6C8F93"/>
                </a:solidFill>
                <a:round/>
                <a:headEnd/>
                <a:tailEnd/>
              </a:ln>
            </p:spPr>
            <p:txBody>
              <a:bodyPr/>
              <a:lstStyle/>
              <a:p>
                <a:endParaRPr lang="en-US"/>
              </a:p>
            </p:txBody>
          </p:sp>
          <p:sp>
            <p:nvSpPr>
              <p:cNvPr id="81214" name="Arc 17"/>
              <p:cNvSpPr>
                <a:spLocks/>
              </p:cNvSpPr>
              <p:nvPr/>
            </p:nvSpPr>
            <p:spPr bwMode="auto">
              <a:xfrm>
                <a:off x="713" y="1930"/>
                <a:ext cx="214" cy="126"/>
              </a:xfrm>
              <a:custGeom>
                <a:avLst/>
                <a:gdLst>
                  <a:gd name="T0" fmla="*/ 0 w 32990"/>
                  <a:gd name="T1" fmla="*/ 0 h 25945"/>
                  <a:gd name="T2" fmla="*/ 0 w 32990"/>
                  <a:gd name="T3" fmla="*/ 0 h 25945"/>
                  <a:gd name="T4" fmla="*/ 0 w 32990"/>
                  <a:gd name="T5" fmla="*/ 0 h 25945"/>
                  <a:gd name="T6" fmla="*/ 0 60000 65536"/>
                  <a:gd name="T7" fmla="*/ 0 60000 65536"/>
                  <a:gd name="T8" fmla="*/ 0 60000 65536"/>
                  <a:gd name="T9" fmla="*/ 0 w 32990"/>
                  <a:gd name="T10" fmla="*/ 0 h 25945"/>
                  <a:gd name="T11" fmla="*/ 32990 w 32990"/>
                  <a:gd name="T12" fmla="*/ 25945 h 25945"/>
                </a:gdLst>
                <a:ahLst/>
                <a:cxnLst>
                  <a:cxn ang="T6">
                    <a:pos x="T0" y="T1"/>
                  </a:cxn>
                  <a:cxn ang="T7">
                    <a:pos x="T2" y="T3"/>
                  </a:cxn>
                  <a:cxn ang="T8">
                    <a:pos x="T4" y="T5"/>
                  </a:cxn>
                </a:cxnLst>
                <a:rect l="T9" t="T10" r="T11" b="T12"/>
                <a:pathLst>
                  <a:path w="32990" h="25945" fill="none" extrusionOk="0">
                    <a:moveTo>
                      <a:pt x="441" y="25945"/>
                    </a:moveTo>
                    <a:cubicBezTo>
                      <a:pt x="147" y="24515"/>
                      <a:pt x="0" y="23059"/>
                      <a:pt x="0" y="21600"/>
                    </a:cubicBezTo>
                    <a:cubicBezTo>
                      <a:pt x="0" y="9670"/>
                      <a:pt x="9670" y="0"/>
                      <a:pt x="21600" y="0"/>
                    </a:cubicBezTo>
                    <a:cubicBezTo>
                      <a:pt x="25625" y="-1"/>
                      <a:pt x="29569" y="1124"/>
                      <a:pt x="32989" y="3247"/>
                    </a:cubicBezTo>
                  </a:path>
                  <a:path w="32990" h="25945" stroke="0" extrusionOk="0">
                    <a:moveTo>
                      <a:pt x="441" y="25945"/>
                    </a:moveTo>
                    <a:cubicBezTo>
                      <a:pt x="147" y="24515"/>
                      <a:pt x="0" y="23059"/>
                      <a:pt x="0" y="21600"/>
                    </a:cubicBezTo>
                    <a:cubicBezTo>
                      <a:pt x="0" y="9670"/>
                      <a:pt x="9670" y="0"/>
                      <a:pt x="21600" y="0"/>
                    </a:cubicBezTo>
                    <a:cubicBezTo>
                      <a:pt x="25625" y="-1"/>
                      <a:pt x="29569" y="1124"/>
                      <a:pt x="32989" y="3247"/>
                    </a:cubicBezTo>
                    <a:lnTo>
                      <a:pt x="21600" y="21600"/>
                    </a:lnTo>
                    <a:lnTo>
                      <a:pt x="441" y="25945"/>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215" name="Arc 18"/>
              <p:cNvSpPr>
                <a:spLocks/>
              </p:cNvSpPr>
              <p:nvPr/>
            </p:nvSpPr>
            <p:spPr bwMode="auto">
              <a:xfrm>
                <a:off x="715" y="1932"/>
                <a:ext cx="211" cy="123"/>
              </a:xfrm>
              <a:custGeom>
                <a:avLst/>
                <a:gdLst>
                  <a:gd name="T0" fmla="*/ 0 w 32950"/>
                  <a:gd name="T1" fmla="*/ 0 h 25966"/>
                  <a:gd name="T2" fmla="*/ 0 w 32950"/>
                  <a:gd name="T3" fmla="*/ 0 h 25966"/>
                  <a:gd name="T4" fmla="*/ 0 w 32950"/>
                  <a:gd name="T5" fmla="*/ 0 h 25966"/>
                  <a:gd name="T6" fmla="*/ 0 60000 65536"/>
                  <a:gd name="T7" fmla="*/ 0 60000 65536"/>
                  <a:gd name="T8" fmla="*/ 0 60000 65536"/>
                  <a:gd name="T9" fmla="*/ 0 w 32950"/>
                  <a:gd name="T10" fmla="*/ 0 h 25966"/>
                  <a:gd name="T11" fmla="*/ 32950 w 32950"/>
                  <a:gd name="T12" fmla="*/ 25966 h 25966"/>
                </a:gdLst>
                <a:ahLst/>
                <a:cxnLst>
                  <a:cxn ang="T6">
                    <a:pos x="T0" y="T1"/>
                  </a:cxn>
                  <a:cxn ang="T7">
                    <a:pos x="T2" y="T3"/>
                  </a:cxn>
                  <a:cxn ang="T8">
                    <a:pos x="T4" y="T5"/>
                  </a:cxn>
                </a:cxnLst>
                <a:rect l="T9" t="T10" r="T11" b="T12"/>
                <a:pathLst>
                  <a:path w="32950" h="25966" fill="none" extrusionOk="0">
                    <a:moveTo>
                      <a:pt x="445" y="25966"/>
                    </a:moveTo>
                    <a:cubicBezTo>
                      <a:pt x="149" y="24529"/>
                      <a:pt x="0" y="23066"/>
                      <a:pt x="0" y="21600"/>
                    </a:cubicBezTo>
                    <a:cubicBezTo>
                      <a:pt x="0" y="9670"/>
                      <a:pt x="9670" y="0"/>
                      <a:pt x="21600" y="0"/>
                    </a:cubicBezTo>
                    <a:cubicBezTo>
                      <a:pt x="25608" y="-1"/>
                      <a:pt x="29538" y="1115"/>
                      <a:pt x="32949" y="3222"/>
                    </a:cubicBezTo>
                  </a:path>
                  <a:path w="32950" h="25966" stroke="0" extrusionOk="0">
                    <a:moveTo>
                      <a:pt x="445" y="25966"/>
                    </a:moveTo>
                    <a:cubicBezTo>
                      <a:pt x="149" y="24529"/>
                      <a:pt x="0" y="23066"/>
                      <a:pt x="0" y="21600"/>
                    </a:cubicBezTo>
                    <a:cubicBezTo>
                      <a:pt x="0" y="9670"/>
                      <a:pt x="9670" y="0"/>
                      <a:pt x="21600" y="0"/>
                    </a:cubicBezTo>
                    <a:cubicBezTo>
                      <a:pt x="25608" y="-1"/>
                      <a:pt x="29538" y="1115"/>
                      <a:pt x="32949" y="3222"/>
                    </a:cubicBezTo>
                    <a:lnTo>
                      <a:pt x="21600" y="21600"/>
                    </a:lnTo>
                    <a:lnTo>
                      <a:pt x="445" y="25966"/>
                    </a:lnTo>
                    <a:close/>
                  </a:path>
                </a:pathLst>
              </a:custGeom>
              <a:solidFill>
                <a:srgbClr val="E7EDED"/>
              </a:solidFill>
              <a:ln w="6350">
                <a:solidFill>
                  <a:srgbClr val="6C8F93"/>
                </a:solidFill>
                <a:round/>
                <a:headEnd/>
                <a:tailEnd/>
              </a:ln>
            </p:spPr>
            <p:txBody>
              <a:bodyPr/>
              <a:lstStyle/>
              <a:p>
                <a:endParaRPr lang="en-US"/>
              </a:p>
            </p:txBody>
          </p:sp>
          <p:sp>
            <p:nvSpPr>
              <p:cNvPr id="81216" name="Arc 19"/>
              <p:cNvSpPr>
                <a:spLocks/>
              </p:cNvSpPr>
              <p:nvPr/>
            </p:nvSpPr>
            <p:spPr bwMode="auto">
              <a:xfrm>
                <a:off x="682" y="2217"/>
                <a:ext cx="216" cy="99"/>
              </a:xfrm>
              <a:custGeom>
                <a:avLst/>
                <a:gdLst>
                  <a:gd name="T0" fmla="*/ 0 w 32074"/>
                  <a:gd name="T1" fmla="*/ 0 h 22517"/>
                  <a:gd name="T2" fmla="*/ 0 w 32074"/>
                  <a:gd name="T3" fmla="*/ 0 h 22517"/>
                  <a:gd name="T4" fmla="*/ 0 w 32074"/>
                  <a:gd name="T5" fmla="*/ 0 h 22517"/>
                  <a:gd name="T6" fmla="*/ 0 60000 65536"/>
                  <a:gd name="T7" fmla="*/ 0 60000 65536"/>
                  <a:gd name="T8" fmla="*/ 0 60000 65536"/>
                  <a:gd name="T9" fmla="*/ 0 w 32074"/>
                  <a:gd name="T10" fmla="*/ 0 h 22517"/>
                  <a:gd name="T11" fmla="*/ 32074 w 32074"/>
                  <a:gd name="T12" fmla="*/ 22517 h 22517"/>
                </a:gdLst>
                <a:ahLst/>
                <a:cxnLst>
                  <a:cxn ang="T6">
                    <a:pos x="T0" y="T1"/>
                  </a:cxn>
                  <a:cxn ang="T7">
                    <a:pos x="T2" y="T3"/>
                  </a:cxn>
                  <a:cxn ang="T8">
                    <a:pos x="T4" y="T5"/>
                  </a:cxn>
                </a:cxnLst>
                <a:rect l="T9" t="T10" r="T11" b="T12"/>
                <a:pathLst>
                  <a:path w="32074" h="22517" fill="none" extrusionOk="0">
                    <a:moveTo>
                      <a:pt x="32073" y="19807"/>
                    </a:moveTo>
                    <a:cubicBezTo>
                      <a:pt x="28868" y="21584"/>
                      <a:pt x="25264" y="22516"/>
                      <a:pt x="21600" y="22517"/>
                    </a:cubicBezTo>
                    <a:cubicBezTo>
                      <a:pt x="9670" y="22517"/>
                      <a:pt x="0" y="12846"/>
                      <a:pt x="0" y="917"/>
                    </a:cubicBezTo>
                    <a:cubicBezTo>
                      <a:pt x="-1" y="611"/>
                      <a:pt x="6" y="305"/>
                      <a:pt x="19" y="0"/>
                    </a:cubicBezTo>
                  </a:path>
                  <a:path w="32074" h="22517" stroke="0" extrusionOk="0">
                    <a:moveTo>
                      <a:pt x="32073" y="19807"/>
                    </a:moveTo>
                    <a:cubicBezTo>
                      <a:pt x="28868" y="21584"/>
                      <a:pt x="25264" y="22516"/>
                      <a:pt x="21600" y="22517"/>
                    </a:cubicBezTo>
                    <a:cubicBezTo>
                      <a:pt x="9670" y="22517"/>
                      <a:pt x="0" y="12846"/>
                      <a:pt x="0" y="917"/>
                    </a:cubicBezTo>
                    <a:cubicBezTo>
                      <a:pt x="-1" y="611"/>
                      <a:pt x="6" y="305"/>
                      <a:pt x="19" y="0"/>
                    </a:cubicBezTo>
                    <a:lnTo>
                      <a:pt x="21600" y="917"/>
                    </a:lnTo>
                    <a:lnTo>
                      <a:pt x="32073" y="19807"/>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217" name="Arc 20"/>
              <p:cNvSpPr>
                <a:spLocks/>
              </p:cNvSpPr>
              <p:nvPr/>
            </p:nvSpPr>
            <p:spPr bwMode="auto">
              <a:xfrm>
                <a:off x="684" y="2217"/>
                <a:ext cx="213" cy="96"/>
              </a:xfrm>
              <a:custGeom>
                <a:avLst/>
                <a:gdLst>
                  <a:gd name="T0" fmla="*/ 0 w 32013"/>
                  <a:gd name="T1" fmla="*/ 0 h 22524"/>
                  <a:gd name="T2" fmla="*/ 0 w 32013"/>
                  <a:gd name="T3" fmla="*/ 0 h 22524"/>
                  <a:gd name="T4" fmla="*/ 0 w 32013"/>
                  <a:gd name="T5" fmla="*/ 0 h 22524"/>
                  <a:gd name="T6" fmla="*/ 0 60000 65536"/>
                  <a:gd name="T7" fmla="*/ 0 60000 65536"/>
                  <a:gd name="T8" fmla="*/ 0 60000 65536"/>
                  <a:gd name="T9" fmla="*/ 0 w 32013"/>
                  <a:gd name="T10" fmla="*/ 0 h 22524"/>
                  <a:gd name="T11" fmla="*/ 32013 w 32013"/>
                  <a:gd name="T12" fmla="*/ 22524 h 22524"/>
                </a:gdLst>
                <a:ahLst/>
                <a:cxnLst>
                  <a:cxn ang="T6">
                    <a:pos x="T0" y="T1"/>
                  </a:cxn>
                  <a:cxn ang="T7">
                    <a:pos x="T2" y="T3"/>
                  </a:cxn>
                  <a:cxn ang="T8">
                    <a:pos x="T4" y="T5"/>
                  </a:cxn>
                </a:cxnLst>
                <a:rect l="T9" t="T10" r="T11" b="T12"/>
                <a:pathLst>
                  <a:path w="32013" h="22524" fill="none" extrusionOk="0">
                    <a:moveTo>
                      <a:pt x="32013" y="19848"/>
                    </a:moveTo>
                    <a:cubicBezTo>
                      <a:pt x="28823" y="21603"/>
                      <a:pt x="25241" y="22523"/>
                      <a:pt x="21600" y="22524"/>
                    </a:cubicBezTo>
                    <a:cubicBezTo>
                      <a:pt x="9670" y="22524"/>
                      <a:pt x="0" y="12853"/>
                      <a:pt x="0" y="924"/>
                    </a:cubicBezTo>
                    <a:cubicBezTo>
                      <a:pt x="-1" y="615"/>
                      <a:pt x="6" y="307"/>
                      <a:pt x="19" y="-1"/>
                    </a:cubicBezTo>
                  </a:path>
                  <a:path w="32013" h="22524" stroke="0" extrusionOk="0">
                    <a:moveTo>
                      <a:pt x="32013" y="19848"/>
                    </a:moveTo>
                    <a:cubicBezTo>
                      <a:pt x="28823" y="21603"/>
                      <a:pt x="25241" y="22523"/>
                      <a:pt x="21600" y="22524"/>
                    </a:cubicBezTo>
                    <a:cubicBezTo>
                      <a:pt x="9670" y="22524"/>
                      <a:pt x="0" y="12853"/>
                      <a:pt x="0" y="924"/>
                    </a:cubicBezTo>
                    <a:cubicBezTo>
                      <a:pt x="-1" y="615"/>
                      <a:pt x="6" y="307"/>
                      <a:pt x="19" y="-1"/>
                    </a:cubicBezTo>
                    <a:lnTo>
                      <a:pt x="21600" y="924"/>
                    </a:lnTo>
                    <a:lnTo>
                      <a:pt x="32013" y="19848"/>
                    </a:lnTo>
                    <a:close/>
                  </a:path>
                </a:pathLst>
              </a:custGeom>
              <a:solidFill>
                <a:srgbClr val="E7EDED"/>
              </a:solidFill>
              <a:ln w="6350">
                <a:solidFill>
                  <a:srgbClr val="6C8F93"/>
                </a:solidFill>
                <a:round/>
                <a:headEnd/>
                <a:tailEnd/>
              </a:ln>
            </p:spPr>
            <p:txBody>
              <a:bodyPr/>
              <a:lstStyle/>
              <a:p>
                <a:endParaRPr lang="en-US"/>
              </a:p>
            </p:txBody>
          </p:sp>
          <p:sp>
            <p:nvSpPr>
              <p:cNvPr id="81218" name="Arc 21"/>
              <p:cNvSpPr>
                <a:spLocks/>
              </p:cNvSpPr>
              <p:nvPr/>
            </p:nvSpPr>
            <p:spPr bwMode="auto">
              <a:xfrm>
                <a:off x="1262" y="1936"/>
                <a:ext cx="164" cy="120"/>
              </a:xfrm>
              <a:custGeom>
                <a:avLst/>
                <a:gdLst>
                  <a:gd name="T0" fmla="*/ 0 w 26077"/>
                  <a:gd name="T1" fmla="*/ 0 h 32051"/>
                  <a:gd name="T2" fmla="*/ 0 w 26077"/>
                  <a:gd name="T3" fmla="*/ 0 h 32051"/>
                  <a:gd name="T4" fmla="*/ 0 w 26077"/>
                  <a:gd name="T5" fmla="*/ 0 h 32051"/>
                  <a:gd name="T6" fmla="*/ 0 60000 65536"/>
                  <a:gd name="T7" fmla="*/ 0 60000 65536"/>
                  <a:gd name="T8" fmla="*/ 0 60000 65536"/>
                  <a:gd name="T9" fmla="*/ 0 w 26077"/>
                  <a:gd name="T10" fmla="*/ 0 h 32051"/>
                  <a:gd name="T11" fmla="*/ 26077 w 26077"/>
                  <a:gd name="T12" fmla="*/ 32051 h 32051"/>
                </a:gdLst>
                <a:ahLst/>
                <a:cxnLst>
                  <a:cxn ang="T6">
                    <a:pos x="T0" y="T1"/>
                  </a:cxn>
                  <a:cxn ang="T7">
                    <a:pos x="T2" y="T3"/>
                  </a:cxn>
                  <a:cxn ang="T8">
                    <a:pos x="T4" y="T5"/>
                  </a:cxn>
                </a:cxnLst>
                <a:rect l="T9" t="T10" r="T11" b="T12"/>
                <a:pathLst>
                  <a:path w="26077" h="32051" fill="none" extrusionOk="0">
                    <a:moveTo>
                      <a:pt x="0" y="469"/>
                    </a:moveTo>
                    <a:cubicBezTo>
                      <a:pt x="1471" y="157"/>
                      <a:pt x="2972" y="-1"/>
                      <a:pt x="4477" y="0"/>
                    </a:cubicBezTo>
                    <a:cubicBezTo>
                      <a:pt x="16406" y="0"/>
                      <a:pt x="26077" y="9670"/>
                      <a:pt x="26077" y="21600"/>
                    </a:cubicBezTo>
                    <a:cubicBezTo>
                      <a:pt x="26077" y="25255"/>
                      <a:pt x="25149" y="28851"/>
                      <a:pt x="23380" y="32051"/>
                    </a:cubicBezTo>
                  </a:path>
                  <a:path w="26077" h="32051" stroke="0" extrusionOk="0">
                    <a:moveTo>
                      <a:pt x="0" y="469"/>
                    </a:moveTo>
                    <a:cubicBezTo>
                      <a:pt x="1471" y="157"/>
                      <a:pt x="2972" y="-1"/>
                      <a:pt x="4477" y="0"/>
                    </a:cubicBezTo>
                    <a:cubicBezTo>
                      <a:pt x="16406" y="0"/>
                      <a:pt x="26077" y="9670"/>
                      <a:pt x="26077" y="21600"/>
                    </a:cubicBezTo>
                    <a:cubicBezTo>
                      <a:pt x="26077" y="25255"/>
                      <a:pt x="25149" y="28851"/>
                      <a:pt x="23380" y="32051"/>
                    </a:cubicBezTo>
                    <a:lnTo>
                      <a:pt x="4477" y="21600"/>
                    </a:lnTo>
                    <a:lnTo>
                      <a:pt x="0" y="46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219" name="Arc 22"/>
              <p:cNvSpPr>
                <a:spLocks/>
              </p:cNvSpPr>
              <p:nvPr/>
            </p:nvSpPr>
            <p:spPr bwMode="auto">
              <a:xfrm>
                <a:off x="1263" y="1938"/>
                <a:ext cx="161" cy="118"/>
              </a:xfrm>
              <a:custGeom>
                <a:avLst/>
                <a:gdLst>
                  <a:gd name="T0" fmla="*/ 0 w 26034"/>
                  <a:gd name="T1" fmla="*/ 0 h 32133"/>
                  <a:gd name="T2" fmla="*/ 0 w 26034"/>
                  <a:gd name="T3" fmla="*/ 0 h 32133"/>
                  <a:gd name="T4" fmla="*/ 0 w 26034"/>
                  <a:gd name="T5" fmla="*/ 0 h 32133"/>
                  <a:gd name="T6" fmla="*/ 0 60000 65536"/>
                  <a:gd name="T7" fmla="*/ 0 60000 65536"/>
                  <a:gd name="T8" fmla="*/ 0 60000 65536"/>
                  <a:gd name="T9" fmla="*/ 0 w 26034"/>
                  <a:gd name="T10" fmla="*/ 0 h 32133"/>
                  <a:gd name="T11" fmla="*/ 26034 w 26034"/>
                  <a:gd name="T12" fmla="*/ 32133 h 32133"/>
                </a:gdLst>
                <a:ahLst/>
                <a:cxnLst>
                  <a:cxn ang="T6">
                    <a:pos x="T0" y="T1"/>
                  </a:cxn>
                  <a:cxn ang="T7">
                    <a:pos x="T2" y="T3"/>
                  </a:cxn>
                  <a:cxn ang="T8">
                    <a:pos x="T4" y="T5"/>
                  </a:cxn>
                </a:cxnLst>
                <a:rect l="T9" t="T10" r="T11" b="T12"/>
                <a:pathLst>
                  <a:path w="26034" h="32133" fill="none" extrusionOk="0">
                    <a:moveTo>
                      <a:pt x="-1" y="459"/>
                    </a:moveTo>
                    <a:cubicBezTo>
                      <a:pt x="1458" y="154"/>
                      <a:pt x="2944" y="-1"/>
                      <a:pt x="4434" y="0"/>
                    </a:cubicBezTo>
                    <a:cubicBezTo>
                      <a:pt x="16363" y="0"/>
                      <a:pt x="26034" y="9670"/>
                      <a:pt x="26034" y="21600"/>
                    </a:cubicBezTo>
                    <a:cubicBezTo>
                      <a:pt x="26034" y="25287"/>
                      <a:pt x="25089" y="28913"/>
                      <a:pt x="23291" y="32132"/>
                    </a:cubicBezTo>
                  </a:path>
                  <a:path w="26034" h="32133" stroke="0" extrusionOk="0">
                    <a:moveTo>
                      <a:pt x="-1" y="459"/>
                    </a:moveTo>
                    <a:cubicBezTo>
                      <a:pt x="1458" y="154"/>
                      <a:pt x="2944" y="-1"/>
                      <a:pt x="4434" y="0"/>
                    </a:cubicBezTo>
                    <a:cubicBezTo>
                      <a:pt x="16363" y="0"/>
                      <a:pt x="26034" y="9670"/>
                      <a:pt x="26034" y="21600"/>
                    </a:cubicBezTo>
                    <a:cubicBezTo>
                      <a:pt x="26034" y="25287"/>
                      <a:pt x="25089" y="28913"/>
                      <a:pt x="23291" y="32132"/>
                    </a:cubicBezTo>
                    <a:lnTo>
                      <a:pt x="4434" y="21600"/>
                    </a:lnTo>
                    <a:lnTo>
                      <a:pt x="-1" y="459"/>
                    </a:lnTo>
                    <a:close/>
                  </a:path>
                </a:pathLst>
              </a:custGeom>
              <a:solidFill>
                <a:srgbClr val="E7EDED"/>
              </a:solidFill>
              <a:ln w="6350">
                <a:solidFill>
                  <a:srgbClr val="6C8F93"/>
                </a:solidFill>
                <a:round/>
                <a:headEnd/>
                <a:tailEnd/>
              </a:ln>
            </p:spPr>
            <p:txBody>
              <a:bodyPr/>
              <a:lstStyle/>
              <a:p>
                <a:endParaRPr lang="en-US"/>
              </a:p>
            </p:txBody>
          </p:sp>
          <p:sp>
            <p:nvSpPr>
              <p:cNvPr id="81220" name="Arc 23"/>
              <p:cNvSpPr>
                <a:spLocks/>
              </p:cNvSpPr>
              <p:nvPr/>
            </p:nvSpPr>
            <p:spPr bwMode="auto">
              <a:xfrm>
                <a:off x="1308" y="2056"/>
                <a:ext cx="156" cy="119"/>
              </a:xfrm>
              <a:custGeom>
                <a:avLst/>
                <a:gdLst>
                  <a:gd name="T0" fmla="*/ 0 w 21600"/>
                  <a:gd name="T1" fmla="*/ 0 h 29154"/>
                  <a:gd name="T2" fmla="*/ 0 w 21600"/>
                  <a:gd name="T3" fmla="*/ 0 h 29154"/>
                  <a:gd name="T4" fmla="*/ 0 w 21600"/>
                  <a:gd name="T5" fmla="*/ 0 h 29154"/>
                  <a:gd name="T6" fmla="*/ 0 60000 65536"/>
                  <a:gd name="T7" fmla="*/ 0 60000 65536"/>
                  <a:gd name="T8" fmla="*/ 0 60000 65536"/>
                  <a:gd name="T9" fmla="*/ 0 w 21600"/>
                  <a:gd name="T10" fmla="*/ 0 h 29154"/>
                  <a:gd name="T11" fmla="*/ 21600 w 21600"/>
                  <a:gd name="T12" fmla="*/ 29154 h 29154"/>
                </a:gdLst>
                <a:ahLst/>
                <a:cxnLst>
                  <a:cxn ang="T6">
                    <a:pos x="T0" y="T1"/>
                  </a:cxn>
                  <a:cxn ang="T7">
                    <a:pos x="T2" y="T3"/>
                  </a:cxn>
                  <a:cxn ang="T8">
                    <a:pos x="T4" y="T5"/>
                  </a:cxn>
                </a:cxnLst>
                <a:rect l="T9" t="T10" r="T11" b="T12"/>
                <a:pathLst>
                  <a:path w="21600" h="29154" fill="none" extrusionOk="0">
                    <a:moveTo>
                      <a:pt x="13494" y="-1"/>
                    </a:moveTo>
                    <a:cubicBezTo>
                      <a:pt x="18617" y="4098"/>
                      <a:pt x="21600" y="10304"/>
                      <a:pt x="21600" y="16866"/>
                    </a:cubicBezTo>
                    <a:cubicBezTo>
                      <a:pt x="21600" y="21256"/>
                      <a:pt x="20261" y="25543"/>
                      <a:pt x="17764" y="29154"/>
                    </a:cubicBezTo>
                  </a:path>
                  <a:path w="21600" h="29154" stroke="0" extrusionOk="0">
                    <a:moveTo>
                      <a:pt x="13494" y="-1"/>
                    </a:moveTo>
                    <a:cubicBezTo>
                      <a:pt x="18617" y="4098"/>
                      <a:pt x="21600" y="10304"/>
                      <a:pt x="21600" y="16866"/>
                    </a:cubicBezTo>
                    <a:cubicBezTo>
                      <a:pt x="21600" y="21256"/>
                      <a:pt x="20261" y="25543"/>
                      <a:pt x="17764" y="29154"/>
                    </a:cubicBezTo>
                    <a:lnTo>
                      <a:pt x="0" y="16866"/>
                    </a:lnTo>
                    <a:lnTo>
                      <a:pt x="13494"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221" name="Arc 24"/>
              <p:cNvSpPr>
                <a:spLocks/>
              </p:cNvSpPr>
              <p:nvPr/>
            </p:nvSpPr>
            <p:spPr bwMode="auto">
              <a:xfrm>
                <a:off x="1308" y="2057"/>
                <a:ext cx="154" cy="117"/>
              </a:xfrm>
              <a:custGeom>
                <a:avLst/>
                <a:gdLst>
                  <a:gd name="T0" fmla="*/ 0 w 21600"/>
                  <a:gd name="T1" fmla="*/ 0 h 29302"/>
                  <a:gd name="T2" fmla="*/ 0 w 21600"/>
                  <a:gd name="T3" fmla="*/ 0 h 29302"/>
                  <a:gd name="T4" fmla="*/ 0 w 21600"/>
                  <a:gd name="T5" fmla="*/ 0 h 29302"/>
                  <a:gd name="T6" fmla="*/ 0 60000 65536"/>
                  <a:gd name="T7" fmla="*/ 0 60000 65536"/>
                  <a:gd name="T8" fmla="*/ 0 60000 65536"/>
                  <a:gd name="T9" fmla="*/ 0 w 21600"/>
                  <a:gd name="T10" fmla="*/ 0 h 29302"/>
                  <a:gd name="T11" fmla="*/ 21600 w 21600"/>
                  <a:gd name="T12" fmla="*/ 29302 h 29302"/>
                </a:gdLst>
                <a:ahLst/>
                <a:cxnLst>
                  <a:cxn ang="T6">
                    <a:pos x="T0" y="T1"/>
                  </a:cxn>
                  <a:cxn ang="T7">
                    <a:pos x="T2" y="T3"/>
                  </a:cxn>
                  <a:cxn ang="T8">
                    <a:pos x="T4" y="T5"/>
                  </a:cxn>
                </a:cxnLst>
                <a:rect l="T9" t="T10" r="T11" b="T12"/>
                <a:pathLst>
                  <a:path w="21600" h="29302" fill="none" extrusionOk="0">
                    <a:moveTo>
                      <a:pt x="13412" y="0"/>
                    </a:moveTo>
                    <a:cubicBezTo>
                      <a:pt x="18584" y="4097"/>
                      <a:pt x="21600" y="10333"/>
                      <a:pt x="21600" y="16931"/>
                    </a:cubicBezTo>
                    <a:cubicBezTo>
                      <a:pt x="21600" y="21356"/>
                      <a:pt x="20240" y="25674"/>
                      <a:pt x="17706" y="29301"/>
                    </a:cubicBezTo>
                  </a:path>
                  <a:path w="21600" h="29302" stroke="0" extrusionOk="0">
                    <a:moveTo>
                      <a:pt x="13412" y="0"/>
                    </a:moveTo>
                    <a:cubicBezTo>
                      <a:pt x="18584" y="4097"/>
                      <a:pt x="21600" y="10333"/>
                      <a:pt x="21600" y="16931"/>
                    </a:cubicBezTo>
                    <a:cubicBezTo>
                      <a:pt x="21600" y="21356"/>
                      <a:pt x="20240" y="25674"/>
                      <a:pt x="17706" y="29301"/>
                    </a:cubicBezTo>
                    <a:lnTo>
                      <a:pt x="0" y="16931"/>
                    </a:lnTo>
                    <a:lnTo>
                      <a:pt x="13412" y="0"/>
                    </a:lnTo>
                    <a:close/>
                  </a:path>
                </a:pathLst>
              </a:custGeom>
              <a:solidFill>
                <a:srgbClr val="E7EDED"/>
              </a:solidFill>
              <a:ln w="6350">
                <a:solidFill>
                  <a:srgbClr val="6C8F93"/>
                </a:solidFill>
                <a:round/>
                <a:headEnd/>
                <a:tailEnd/>
              </a:ln>
            </p:spPr>
            <p:txBody>
              <a:bodyPr/>
              <a:lstStyle/>
              <a:p>
                <a:endParaRPr lang="en-US"/>
              </a:p>
            </p:txBody>
          </p:sp>
          <p:sp>
            <p:nvSpPr>
              <p:cNvPr id="81222" name="Arc 25"/>
              <p:cNvSpPr>
                <a:spLocks/>
              </p:cNvSpPr>
              <p:nvPr/>
            </p:nvSpPr>
            <p:spPr bwMode="auto">
              <a:xfrm>
                <a:off x="1257" y="2176"/>
                <a:ext cx="183" cy="172"/>
              </a:xfrm>
              <a:custGeom>
                <a:avLst/>
                <a:gdLst>
                  <a:gd name="T0" fmla="*/ 0 w 28724"/>
                  <a:gd name="T1" fmla="*/ 0 h 27592"/>
                  <a:gd name="T2" fmla="*/ 0 w 28724"/>
                  <a:gd name="T3" fmla="*/ 0 h 27592"/>
                  <a:gd name="T4" fmla="*/ 0 w 28724"/>
                  <a:gd name="T5" fmla="*/ 0 h 27592"/>
                  <a:gd name="T6" fmla="*/ 0 60000 65536"/>
                  <a:gd name="T7" fmla="*/ 0 60000 65536"/>
                  <a:gd name="T8" fmla="*/ 0 60000 65536"/>
                  <a:gd name="T9" fmla="*/ 0 w 28724"/>
                  <a:gd name="T10" fmla="*/ 0 h 27592"/>
                  <a:gd name="T11" fmla="*/ 28724 w 28724"/>
                  <a:gd name="T12" fmla="*/ 27592 h 27592"/>
                </a:gdLst>
                <a:ahLst/>
                <a:cxnLst>
                  <a:cxn ang="T6">
                    <a:pos x="T0" y="T1"/>
                  </a:cxn>
                  <a:cxn ang="T7">
                    <a:pos x="T2" y="T3"/>
                  </a:cxn>
                  <a:cxn ang="T8">
                    <a:pos x="T4" y="T5"/>
                  </a:cxn>
                </a:cxnLst>
                <a:rect l="T9" t="T10" r="T11" b="T12"/>
                <a:pathLst>
                  <a:path w="28724" h="27592" fill="none" extrusionOk="0">
                    <a:moveTo>
                      <a:pt x="27876" y="-1"/>
                    </a:moveTo>
                    <a:cubicBezTo>
                      <a:pt x="28438" y="1947"/>
                      <a:pt x="28724" y="3964"/>
                      <a:pt x="28724" y="5992"/>
                    </a:cubicBezTo>
                    <a:cubicBezTo>
                      <a:pt x="28724" y="17921"/>
                      <a:pt x="19053" y="27592"/>
                      <a:pt x="7124" y="27592"/>
                    </a:cubicBezTo>
                    <a:cubicBezTo>
                      <a:pt x="4698" y="27592"/>
                      <a:pt x="2289" y="27183"/>
                      <a:pt x="-1" y="26383"/>
                    </a:cubicBezTo>
                  </a:path>
                  <a:path w="28724" h="27592" stroke="0" extrusionOk="0">
                    <a:moveTo>
                      <a:pt x="27876" y="-1"/>
                    </a:moveTo>
                    <a:cubicBezTo>
                      <a:pt x="28438" y="1947"/>
                      <a:pt x="28724" y="3964"/>
                      <a:pt x="28724" y="5992"/>
                    </a:cubicBezTo>
                    <a:cubicBezTo>
                      <a:pt x="28724" y="17921"/>
                      <a:pt x="19053" y="27592"/>
                      <a:pt x="7124" y="27592"/>
                    </a:cubicBezTo>
                    <a:cubicBezTo>
                      <a:pt x="4698" y="27592"/>
                      <a:pt x="2289" y="27183"/>
                      <a:pt x="-1" y="26383"/>
                    </a:cubicBezTo>
                    <a:lnTo>
                      <a:pt x="7124" y="5992"/>
                    </a:lnTo>
                    <a:lnTo>
                      <a:pt x="27876"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223" name="Arc 26"/>
              <p:cNvSpPr>
                <a:spLocks/>
              </p:cNvSpPr>
              <p:nvPr/>
            </p:nvSpPr>
            <p:spPr bwMode="auto">
              <a:xfrm>
                <a:off x="1257" y="2176"/>
                <a:ext cx="180" cy="169"/>
              </a:xfrm>
              <a:custGeom>
                <a:avLst/>
                <a:gdLst>
                  <a:gd name="T0" fmla="*/ 0 w 28722"/>
                  <a:gd name="T1" fmla="*/ 0 h 27594"/>
                  <a:gd name="T2" fmla="*/ 0 w 28722"/>
                  <a:gd name="T3" fmla="*/ 0 h 27594"/>
                  <a:gd name="T4" fmla="*/ 0 w 28722"/>
                  <a:gd name="T5" fmla="*/ 0 h 27594"/>
                  <a:gd name="T6" fmla="*/ 0 60000 65536"/>
                  <a:gd name="T7" fmla="*/ 0 60000 65536"/>
                  <a:gd name="T8" fmla="*/ 0 60000 65536"/>
                  <a:gd name="T9" fmla="*/ 0 w 28722"/>
                  <a:gd name="T10" fmla="*/ 0 h 27594"/>
                  <a:gd name="T11" fmla="*/ 28722 w 28722"/>
                  <a:gd name="T12" fmla="*/ 27594 h 27594"/>
                </a:gdLst>
                <a:ahLst/>
                <a:cxnLst>
                  <a:cxn ang="T6">
                    <a:pos x="T0" y="T1"/>
                  </a:cxn>
                  <a:cxn ang="T7">
                    <a:pos x="T2" y="T3"/>
                  </a:cxn>
                  <a:cxn ang="T8">
                    <a:pos x="T4" y="T5"/>
                  </a:cxn>
                </a:cxnLst>
                <a:rect l="T9" t="T10" r="T11" b="T12"/>
                <a:pathLst>
                  <a:path w="28722" h="27594" fill="none" extrusionOk="0">
                    <a:moveTo>
                      <a:pt x="27873" y="0"/>
                    </a:moveTo>
                    <a:cubicBezTo>
                      <a:pt x="28436" y="1948"/>
                      <a:pt x="28722" y="3966"/>
                      <a:pt x="28722" y="5994"/>
                    </a:cubicBezTo>
                    <a:cubicBezTo>
                      <a:pt x="28722" y="17923"/>
                      <a:pt x="19051" y="27594"/>
                      <a:pt x="7122" y="27594"/>
                    </a:cubicBezTo>
                    <a:cubicBezTo>
                      <a:pt x="4697" y="27594"/>
                      <a:pt x="2289" y="27185"/>
                      <a:pt x="-1" y="26386"/>
                    </a:cubicBezTo>
                  </a:path>
                  <a:path w="28722" h="27594" stroke="0" extrusionOk="0">
                    <a:moveTo>
                      <a:pt x="27873" y="0"/>
                    </a:moveTo>
                    <a:cubicBezTo>
                      <a:pt x="28436" y="1948"/>
                      <a:pt x="28722" y="3966"/>
                      <a:pt x="28722" y="5994"/>
                    </a:cubicBezTo>
                    <a:cubicBezTo>
                      <a:pt x="28722" y="17923"/>
                      <a:pt x="19051" y="27594"/>
                      <a:pt x="7122" y="27594"/>
                    </a:cubicBezTo>
                    <a:cubicBezTo>
                      <a:pt x="4697" y="27594"/>
                      <a:pt x="2289" y="27185"/>
                      <a:pt x="-1" y="26386"/>
                    </a:cubicBezTo>
                    <a:lnTo>
                      <a:pt x="7122" y="5994"/>
                    </a:lnTo>
                    <a:lnTo>
                      <a:pt x="27873" y="0"/>
                    </a:lnTo>
                    <a:close/>
                  </a:path>
                </a:pathLst>
              </a:custGeom>
              <a:solidFill>
                <a:srgbClr val="E7EDED"/>
              </a:solidFill>
              <a:ln w="6350">
                <a:solidFill>
                  <a:srgbClr val="6C8F93"/>
                </a:solidFill>
                <a:round/>
                <a:headEnd/>
                <a:tailEnd/>
              </a:ln>
            </p:spPr>
            <p:txBody>
              <a:bodyPr/>
              <a:lstStyle/>
              <a:p>
                <a:endParaRPr lang="en-US"/>
              </a:p>
            </p:txBody>
          </p:sp>
          <p:sp>
            <p:nvSpPr>
              <p:cNvPr id="81224" name="Arc 27"/>
              <p:cNvSpPr>
                <a:spLocks/>
              </p:cNvSpPr>
              <p:nvPr/>
            </p:nvSpPr>
            <p:spPr bwMode="auto">
              <a:xfrm>
                <a:off x="628" y="2055"/>
                <a:ext cx="99" cy="165"/>
              </a:xfrm>
              <a:custGeom>
                <a:avLst/>
                <a:gdLst>
                  <a:gd name="T0" fmla="*/ 0 w 21600"/>
                  <a:gd name="T1" fmla="*/ 0 h 41258"/>
                  <a:gd name="T2" fmla="*/ 0 w 21600"/>
                  <a:gd name="T3" fmla="*/ 0 h 41258"/>
                  <a:gd name="T4" fmla="*/ 0 w 21600"/>
                  <a:gd name="T5" fmla="*/ 0 h 41258"/>
                  <a:gd name="T6" fmla="*/ 0 60000 65536"/>
                  <a:gd name="T7" fmla="*/ 0 60000 65536"/>
                  <a:gd name="T8" fmla="*/ 0 60000 65536"/>
                  <a:gd name="T9" fmla="*/ 0 w 21600"/>
                  <a:gd name="T10" fmla="*/ 0 h 41258"/>
                  <a:gd name="T11" fmla="*/ 21600 w 21600"/>
                  <a:gd name="T12" fmla="*/ 41258 h 41258"/>
                </a:gdLst>
                <a:ahLst/>
                <a:cxnLst>
                  <a:cxn ang="T6">
                    <a:pos x="T0" y="T1"/>
                  </a:cxn>
                  <a:cxn ang="T7">
                    <a:pos x="T2" y="T3"/>
                  </a:cxn>
                  <a:cxn ang="T8">
                    <a:pos x="T4" y="T5"/>
                  </a:cxn>
                </a:cxnLst>
                <a:rect l="T9" t="T10" r="T11" b="T12"/>
                <a:pathLst>
                  <a:path w="21600" h="41258" fill="none" extrusionOk="0">
                    <a:moveTo>
                      <a:pt x="12768" y="41257"/>
                    </a:moveTo>
                    <a:cubicBezTo>
                      <a:pt x="4999" y="37777"/>
                      <a:pt x="0" y="30058"/>
                      <a:pt x="0" y="21546"/>
                    </a:cubicBezTo>
                    <a:cubicBezTo>
                      <a:pt x="-1" y="10211"/>
                      <a:pt x="8761" y="804"/>
                      <a:pt x="20068" y="0"/>
                    </a:cubicBezTo>
                  </a:path>
                  <a:path w="21600" h="41258" stroke="0" extrusionOk="0">
                    <a:moveTo>
                      <a:pt x="12768" y="41257"/>
                    </a:moveTo>
                    <a:cubicBezTo>
                      <a:pt x="4999" y="37777"/>
                      <a:pt x="0" y="30058"/>
                      <a:pt x="0" y="21546"/>
                    </a:cubicBezTo>
                    <a:cubicBezTo>
                      <a:pt x="-1" y="10211"/>
                      <a:pt x="8761" y="804"/>
                      <a:pt x="20068" y="0"/>
                    </a:cubicBezTo>
                    <a:lnTo>
                      <a:pt x="21600" y="21546"/>
                    </a:lnTo>
                    <a:lnTo>
                      <a:pt x="12768" y="41257"/>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225" name="Arc 28"/>
              <p:cNvSpPr>
                <a:spLocks/>
              </p:cNvSpPr>
              <p:nvPr/>
            </p:nvSpPr>
            <p:spPr bwMode="auto">
              <a:xfrm>
                <a:off x="630" y="2057"/>
                <a:ext cx="97" cy="161"/>
              </a:xfrm>
              <a:custGeom>
                <a:avLst/>
                <a:gdLst>
                  <a:gd name="T0" fmla="*/ 0 w 21600"/>
                  <a:gd name="T1" fmla="*/ 0 h 41268"/>
                  <a:gd name="T2" fmla="*/ 0 w 21600"/>
                  <a:gd name="T3" fmla="*/ 0 h 41268"/>
                  <a:gd name="T4" fmla="*/ 0 w 21600"/>
                  <a:gd name="T5" fmla="*/ 0 h 41268"/>
                  <a:gd name="T6" fmla="*/ 0 60000 65536"/>
                  <a:gd name="T7" fmla="*/ 0 60000 65536"/>
                  <a:gd name="T8" fmla="*/ 0 60000 65536"/>
                  <a:gd name="T9" fmla="*/ 0 w 21600"/>
                  <a:gd name="T10" fmla="*/ 0 h 41268"/>
                  <a:gd name="T11" fmla="*/ 21600 w 21600"/>
                  <a:gd name="T12" fmla="*/ 41268 h 41268"/>
                </a:gdLst>
                <a:ahLst/>
                <a:cxnLst>
                  <a:cxn ang="T6">
                    <a:pos x="T0" y="T1"/>
                  </a:cxn>
                  <a:cxn ang="T7">
                    <a:pos x="T2" y="T3"/>
                  </a:cxn>
                  <a:cxn ang="T8">
                    <a:pos x="T4" y="T5"/>
                  </a:cxn>
                </a:cxnLst>
                <a:rect l="T9" t="T10" r="T11" b="T12"/>
                <a:pathLst>
                  <a:path w="21600" h="41268" fill="none" extrusionOk="0">
                    <a:moveTo>
                      <a:pt x="12790" y="41267"/>
                    </a:moveTo>
                    <a:cubicBezTo>
                      <a:pt x="5009" y="37792"/>
                      <a:pt x="0" y="30067"/>
                      <a:pt x="0" y="21546"/>
                    </a:cubicBezTo>
                    <a:cubicBezTo>
                      <a:pt x="-1" y="10209"/>
                      <a:pt x="8763" y="802"/>
                      <a:pt x="20072" y="0"/>
                    </a:cubicBezTo>
                  </a:path>
                  <a:path w="21600" h="41268" stroke="0" extrusionOk="0">
                    <a:moveTo>
                      <a:pt x="12790" y="41267"/>
                    </a:moveTo>
                    <a:cubicBezTo>
                      <a:pt x="5009" y="37792"/>
                      <a:pt x="0" y="30067"/>
                      <a:pt x="0" y="21546"/>
                    </a:cubicBezTo>
                    <a:cubicBezTo>
                      <a:pt x="-1" y="10209"/>
                      <a:pt x="8763" y="802"/>
                      <a:pt x="20072" y="0"/>
                    </a:cubicBezTo>
                    <a:lnTo>
                      <a:pt x="21600" y="21546"/>
                    </a:lnTo>
                    <a:lnTo>
                      <a:pt x="12790" y="41267"/>
                    </a:lnTo>
                    <a:close/>
                  </a:path>
                </a:pathLst>
              </a:custGeom>
              <a:solidFill>
                <a:srgbClr val="E7EDED"/>
              </a:solidFill>
              <a:ln w="6350">
                <a:solidFill>
                  <a:srgbClr val="6C8F93"/>
                </a:solidFill>
                <a:round/>
                <a:headEnd/>
                <a:tailEnd/>
              </a:ln>
            </p:spPr>
            <p:txBody>
              <a:bodyPr/>
              <a:lstStyle/>
              <a:p>
                <a:endParaRPr lang="en-US"/>
              </a:p>
            </p:txBody>
          </p:sp>
          <p:sp>
            <p:nvSpPr>
              <p:cNvPr id="81226" name="Arc 29"/>
              <p:cNvSpPr>
                <a:spLocks/>
              </p:cNvSpPr>
              <p:nvPr/>
            </p:nvSpPr>
            <p:spPr bwMode="auto">
              <a:xfrm>
                <a:off x="890" y="2279"/>
                <a:ext cx="375" cy="100"/>
              </a:xfrm>
              <a:custGeom>
                <a:avLst/>
                <a:gdLst>
                  <a:gd name="T0" fmla="*/ 0 w 39085"/>
                  <a:gd name="T1" fmla="*/ 0 h 21600"/>
                  <a:gd name="T2" fmla="*/ 0 w 39085"/>
                  <a:gd name="T3" fmla="*/ 0 h 21600"/>
                  <a:gd name="T4" fmla="*/ 0 w 39085"/>
                  <a:gd name="T5" fmla="*/ 0 h 21600"/>
                  <a:gd name="T6" fmla="*/ 0 60000 65536"/>
                  <a:gd name="T7" fmla="*/ 0 60000 65536"/>
                  <a:gd name="T8" fmla="*/ 0 60000 65536"/>
                  <a:gd name="T9" fmla="*/ 0 w 39085"/>
                  <a:gd name="T10" fmla="*/ 0 h 21600"/>
                  <a:gd name="T11" fmla="*/ 39085 w 39085"/>
                  <a:gd name="T12" fmla="*/ 21600 h 21600"/>
                </a:gdLst>
                <a:ahLst/>
                <a:cxnLst>
                  <a:cxn ang="T6">
                    <a:pos x="T0" y="T1"/>
                  </a:cxn>
                  <a:cxn ang="T7">
                    <a:pos x="T2" y="T3"/>
                  </a:cxn>
                  <a:cxn ang="T8">
                    <a:pos x="T4" y="T5"/>
                  </a:cxn>
                </a:cxnLst>
                <a:rect l="T9" t="T10" r="T11" b="T12"/>
                <a:pathLst>
                  <a:path w="39085" h="21600" fill="none" extrusionOk="0">
                    <a:moveTo>
                      <a:pt x="39085" y="12120"/>
                    </a:moveTo>
                    <a:cubicBezTo>
                      <a:pt x="35065" y="18049"/>
                      <a:pt x="28368" y="21599"/>
                      <a:pt x="21206" y="21600"/>
                    </a:cubicBezTo>
                    <a:cubicBezTo>
                      <a:pt x="10860" y="21600"/>
                      <a:pt x="1967" y="14264"/>
                      <a:pt x="0" y="4107"/>
                    </a:cubicBezTo>
                  </a:path>
                  <a:path w="39085" h="21600" stroke="0" extrusionOk="0">
                    <a:moveTo>
                      <a:pt x="39085" y="12120"/>
                    </a:moveTo>
                    <a:cubicBezTo>
                      <a:pt x="35065" y="18049"/>
                      <a:pt x="28368" y="21599"/>
                      <a:pt x="21206" y="21600"/>
                    </a:cubicBezTo>
                    <a:cubicBezTo>
                      <a:pt x="10860" y="21600"/>
                      <a:pt x="1967" y="14264"/>
                      <a:pt x="0" y="4107"/>
                    </a:cubicBezTo>
                    <a:lnTo>
                      <a:pt x="21206" y="0"/>
                    </a:lnTo>
                    <a:lnTo>
                      <a:pt x="39085" y="12120"/>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227" name="Arc 30"/>
              <p:cNvSpPr>
                <a:spLocks/>
              </p:cNvSpPr>
              <p:nvPr/>
            </p:nvSpPr>
            <p:spPr bwMode="auto">
              <a:xfrm>
                <a:off x="892" y="2279"/>
                <a:ext cx="370" cy="98"/>
              </a:xfrm>
              <a:custGeom>
                <a:avLst/>
                <a:gdLst>
                  <a:gd name="T0" fmla="*/ 0 w 39018"/>
                  <a:gd name="T1" fmla="*/ 0 h 21600"/>
                  <a:gd name="T2" fmla="*/ 0 w 39018"/>
                  <a:gd name="T3" fmla="*/ 0 h 21600"/>
                  <a:gd name="T4" fmla="*/ 0 w 39018"/>
                  <a:gd name="T5" fmla="*/ 0 h 21600"/>
                  <a:gd name="T6" fmla="*/ 0 60000 65536"/>
                  <a:gd name="T7" fmla="*/ 0 60000 65536"/>
                  <a:gd name="T8" fmla="*/ 0 60000 65536"/>
                  <a:gd name="T9" fmla="*/ 0 w 39018"/>
                  <a:gd name="T10" fmla="*/ 0 h 21600"/>
                  <a:gd name="T11" fmla="*/ 39018 w 39018"/>
                  <a:gd name="T12" fmla="*/ 21600 h 21600"/>
                </a:gdLst>
                <a:ahLst/>
                <a:cxnLst>
                  <a:cxn ang="T6">
                    <a:pos x="T0" y="T1"/>
                  </a:cxn>
                  <a:cxn ang="T7">
                    <a:pos x="T2" y="T3"/>
                  </a:cxn>
                  <a:cxn ang="T8">
                    <a:pos x="T4" y="T5"/>
                  </a:cxn>
                </a:cxnLst>
                <a:rect l="T9" t="T10" r="T11" b="T12"/>
                <a:pathLst>
                  <a:path w="39018" h="21600" fill="none" extrusionOk="0">
                    <a:moveTo>
                      <a:pt x="39017" y="12206"/>
                    </a:moveTo>
                    <a:cubicBezTo>
                      <a:pt x="34990" y="18085"/>
                      <a:pt x="28323" y="21599"/>
                      <a:pt x="21198" y="21600"/>
                    </a:cubicBezTo>
                    <a:cubicBezTo>
                      <a:pt x="10868" y="21600"/>
                      <a:pt x="1984" y="14286"/>
                      <a:pt x="0" y="4149"/>
                    </a:cubicBezTo>
                  </a:path>
                  <a:path w="39018" h="21600" stroke="0" extrusionOk="0">
                    <a:moveTo>
                      <a:pt x="39017" y="12206"/>
                    </a:moveTo>
                    <a:cubicBezTo>
                      <a:pt x="34990" y="18085"/>
                      <a:pt x="28323" y="21599"/>
                      <a:pt x="21198" y="21600"/>
                    </a:cubicBezTo>
                    <a:cubicBezTo>
                      <a:pt x="10868" y="21600"/>
                      <a:pt x="1984" y="14286"/>
                      <a:pt x="0" y="4149"/>
                    </a:cubicBezTo>
                    <a:lnTo>
                      <a:pt x="21198" y="0"/>
                    </a:lnTo>
                    <a:lnTo>
                      <a:pt x="39017" y="12206"/>
                    </a:lnTo>
                    <a:close/>
                  </a:path>
                </a:pathLst>
              </a:custGeom>
              <a:solidFill>
                <a:srgbClr val="E7EDED"/>
              </a:solidFill>
              <a:ln w="6350">
                <a:solidFill>
                  <a:srgbClr val="6C8F93"/>
                </a:solidFill>
                <a:round/>
                <a:headEnd/>
                <a:tailEnd/>
              </a:ln>
            </p:spPr>
            <p:txBody>
              <a:bodyPr/>
              <a:lstStyle/>
              <a:p>
                <a:endParaRPr lang="en-US"/>
              </a:p>
            </p:txBody>
          </p:sp>
        </p:grpSp>
      </p:grpSp>
      <p:sp>
        <p:nvSpPr>
          <p:cNvPr id="80898"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5E88BF4D-9FAC-8447-A26A-70BD40EEFF77}" type="slidenum">
              <a:rPr lang="en-US" altLang="x-none" sz="1200">
                <a:latin typeface="Tahoma" charset="0"/>
              </a:rPr>
              <a:pPr/>
              <a:t>30</a:t>
            </a:fld>
            <a:endParaRPr lang="en-US" altLang="x-none" sz="1200">
              <a:latin typeface="Tahoma" charset="0"/>
            </a:endParaRPr>
          </a:p>
        </p:txBody>
      </p:sp>
      <p:graphicFrame>
        <p:nvGraphicFramePr>
          <p:cNvPr id="80899" name="Object 498"/>
          <p:cNvGraphicFramePr>
            <a:graphicFrameLocks noChangeAspect="1"/>
          </p:cNvGraphicFramePr>
          <p:nvPr/>
        </p:nvGraphicFramePr>
        <p:xfrm>
          <a:off x="12700" y="3740150"/>
          <a:ext cx="2224088" cy="1566863"/>
        </p:xfrm>
        <a:graphic>
          <a:graphicData uri="http://schemas.openxmlformats.org/presentationml/2006/ole">
            <mc:AlternateContent xmlns:mc="http://schemas.openxmlformats.org/markup-compatibility/2006">
              <mc:Choice xmlns:v="urn:schemas-microsoft-com:vml" Requires="v">
                <p:oleObj spid="_x0000_s81284" name="Photo Editor Photo" r:id="rId4" imgW="5668166" imgH="3990476" progId="MSPhotoEd.3">
                  <p:embed/>
                </p:oleObj>
              </mc:Choice>
              <mc:Fallback>
                <p:oleObj name="Photo Editor Photo" r:id="rId4" imgW="5668166" imgH="3990476" progId="MSPhotoEd.3">
                  <p:embed/>
                  <p:pic>
                    <p:nvPicPr>
                      <p:cNvPr id="0" name="Object 49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700" y="3740150"/>
                        <a:ext cx="2224088" cy="1566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graphicFrame>
        <p:nvGraphicFramePr>
          <p:cNvPr id="80900" name="Object 497"/>
          <p:cNvGraphicFramePr>
            <a:graphicFrameLocks noChangeAspect="1"/>
          </p:cNvGraphicFramePr>
          <p:nvPr/>
        </p:nvGraphicFramePr>
        <p:xfrm>
          <a:off x="387350" y="1987550"/>
          <a:ext cx="1804988" cy="1338263"/>
        </p:xfrm>
        <a:graphic>
          <a:graphicData uri="http://schemas.openxmlformats.org/presentationml/2006/ole">
            <mc:AlternateContent xmlns:mc="http://schemas.openxmlformats.org/markup-compatibility/2006">
              <mc:Choice xmlns:v="urn:schemas-microsoft-com:vml" Requires="v">
                <p:oleObj spid="_x0000_s81285" name="Photo Editor Photo" r:id="rId6" imgW="3761905" imgH="2790476" progId="MSPhotoEd.3">
                  <p:embed/>
                </p:oleObj>
              </mc:Choice>
              <mc:Fallback>
                <p:oleObj name="Photo Editor Photo" r:id="rId6" imgW="3761905" imgH="2790476" progId="MSPhotoEd.3">
                  <p:embed/>
                  <p:pic>
                    <p:nvPicPr>
                      <p:cNvPr id="0" name="Object 49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7350" y="1987550"/>
                        <a:ext cx="1804988" cy="1338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grpSp>
        <p:nvGrpSpPr>
          <p:cNvPr id="80901" name="Group 3"/>
          <p:cNvGrpSpPr>
            <a:grpSpLocks/>
          </p:cNvGrpSpPr>
          <p:nvPr/>
        </p:nvGrpSpPr>
        <p:grpSpPr bwMode="auto">
          <a:xfrm>
            <a:off x="7975600" y="2378075"/>
            <a:ext cx="1181100" cy="806450"/>
            <a:chOff x="1372" y="240"/>
            <a:chExt cx="836" cy="549"/>
          </a:xfrm>
        </p:grpSpPr>
        <p:grpSp>
          <p:nvGrpSpPr>
            <p:cNvPr id="81035" name="Group 4"/>
            <p:cNvGrpSpPr>
              <a:grpSpLocks/>
            </p:cNvGrpSpPr>
            <p:nvPr/>
          </p:nvGrpSpPr>
          <p:grpSpPr bwMode="auto">
            <a:xfrm>
              <a:off x="1372" y="240"/>
              <a:ext cx="833" cy="499"/>
              <a:chOff x="628" y="1878"/>
              <a:chExt cx="833" cy="499"/>
            </a:xfrm>
          </p:grpSpPr>
          <p:sp>
            <p:nvSpPr>
              <p:cNvPr id="81201" name="Oval 5"/>
              <p:cNvSpPr>
                <a:spLocks noChangeArrowheads="1"/>
              </p:cNvSpPr>
              <p:nvPr/>
            </p:nvSpPr>
            <p:spPr bwMode="auto">
              <a:xfrm>
                <a:off x="912" y="1878"/>
                <a:ext cx="363" cy="206"/>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202" name="Oval 6"/>
              <p:cNvSpPr>
                <a:spLocks noChangeArrowheads="1"/>
              </p:cNvSpPr>
              <p:nvPr/>
            </p:nvSpPr>
            <p:spPr bwMode="auto">
              <a:xfrm>
                <a:off x="713" y="1932"/>
                <a:ext cx="278" cy="207"/>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203" name="Oval 7"/>
              <p:cNvSpPr>
                <a:spLocks noChangeArrowheads="1"/>
              </p:cNvSpPr>
              <p:nvPr/>
            </p:nvSpPr>
            <p:spPr bwMode="auto">
              <a:xfrm>
                <a:off x="628" y="2056"/>
                <a:ext cx="188" cy="169"/>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204" name="Oval 8"/>
              <p:cNvSpPr>
                <a:spLocks noChangeArrowheads="1"/>
              </p:cNvSpPr>
              <p:nvPr/>
            </p:nvSpPr>
            <p:spPr bwMode="auto">
              <a:xfrm>
                <a:off x="685" y="2131"/>
                <a:ext cx="282" cy="182"/>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205" name="Oval 9"/>
              <p:cNvSpPr>
                <a:spLocks noChangeArrowheads="1"/>
              </p:cNvSpPr>
              <p:nvPr/>
            </p:nvSpPr>
            <p:spPr bwMode="auto">
              <a:xfrm>
                <a:off x="884" y="2161"/>
                <a:ext cx="422" cy="216"/>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206" name="Oval 10"/>
              <p:cNvSpPr>
                <a:spLocks noChangeArrowheads="1"/>
              </p:cNvSpPr>
              <p:nvPr/>
            </p:nvSpPr>
            <p:spPr bwMode="auto">
              <a:xfrm>
                <a:off x="1152" y="1938"/>
                <a:ext cx="271" cy="162"/>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207" name="Oval 11"/>
              <p:cNvSpPr>
                <a:spLocks noChangeArrowheads="1"/>
              </p:cNvSpPr>
              <p:nvPr/>
            </p:nvSpPr>
            <p:spPr bwMode="auto">
              <a:xfrm>
                <a:off x="1193" y="2042"/>
                <a:ext cx="268" cy="163"/>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208" name="Oval 12"/>
              <p:cNvSpPr>
                <a:spLocks noChangeArrowheads="1"/>
              </p:cNvSpPr>
              <p:nvPr/>
            </p:nvSpPr>
            <p:spPr bwMode="auto">
              <a:xfrm>
                <a:off x="1169" y="2076"/>
                <a:ext cx="266" cy="267"/>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209" name="Oval 13"/>
              <p:cNvSpPr>
                <a:spLocks noChangeArrowheads="1"/>
              </p:cNvSpPr>
              <p:nvPr/>
            </p:nvSpPr>
            <p:spPr bwMode="auto">
              <a:xfrm>
                <a:off x="779" y="1996"/>
                <a:ext cx="541" cy="267"/>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grpSp>
          <p:nvGrpSpPr>
            <p:cNvPr id="81036" name="Group 14"/>
            <p:cNvGrpSpPr>
              <a:grpSpLocks/>
            </p:cNvGrpSpPr>
            <p:nvPr/>
          </p:nvGrpSpPr>
          <p:grpSpPr bwMode="auto">
            <a:xfrm>
              <a:off x="1372" y="286"/>
              <a:ext cx="836" cy="503"/>
              <a:chOff x="628" y="1876"/>
              <a:chExt cx="836" cy="503"/>
            </a:xfrm>
          </p:grpSpPr>
          <p:sp>
            <p:nvSpPr>
              <p:cNvPr id="81185" name="Arc 15"/>
              <p:cNvSpPr>
                <a:spLocks/>
              </p:cNvSpPr>
              <p:nvPr/>
            </p:nvSpPr>
            <p:spPr bwMode="auto">
              <a:xfrm>
                <a:off x="921" y="1876"/>
                <a:ext cx="346" cy="104"/>
              </a:xfrm>
              <a:custGeom>
                <a:avLst/>
                <a:gdLst>
                  <a:gd name="T0" fmla="*/ 0 w 40736"/>
                  <a:gd name="T1" fmla="*/ 0 h 21600"/>
                  <a:gd name="T2" fmla="*/ 0 w 40736"/>
                  <a:gd name="T3" fmla="*/ 0 h 21600"/>
                  <a:gd name="T4" fmla="*/ 0 w 40736"/>
                  <a:gd name="T5" fmla="*/ 0 h 21600"/>
                  <a:gd name="T6" fmla="*/ 0 60000 65536"/>
                  <a:gd name="T7" fmla="*/ 0 60000 65536"/>
                  <a:gd name="T8" fmla="*/ 0 60000 65536"/>
                  <a:gd name="T9" fmla="*/ 0 w 40736"/>
                  <a:gd name="T10" fmla="*/ 0 h 21600"/>
                  <a:gd name="T11" fmla="*/ 40736 w 40736"/>
                  <a:gd name="T12" fmla="*/ 21600 h 21600"/>
                </a:gdLst>
                <a:ahLst/>
                <a:cxnLst>
                  <a:cxn ang="T6">
                    <a:pos x="T0" y="T1"/>
                  </a:cxn>
                  <a:cxn ang="T7">
                    <a:pos x="T2" y="T3"/>
                  </a:cxn>
                  <a:cxn ang="T8">
                    <a:pos x="T4" y="T5"/>
                  </a:cxn>
                </a:cxnLst>
                <a:rect l="T9" t="T10" r="T11" b="T12"/>
                <a:pathLst>
                  <a:path w="40736" h="21600" fill="none" extrusionOk="0">
                    <a:moveTo>
                      <a:pt x="0" y="14968"/>
                    </a:moveTo>
                    <a:cubicBezTo>
                      <a:pt x="2878" y="6046"/>
                      <a:pt x="11182" y="-1"/>
                      <a:pt x="20557" y="0"/>
                    </a:cubicBezTo>
                    <a:cubicBezTo>
                      <a:pt x="29513" y="0"/>
                      <a:pt x="37541" y="5528"/>
                      <a:pt x="40736" y="13895"/>
                    </a:cubicBezTo>
                  </a:path>
                  <a:path w="40736" h="21600" stroke="0" extrusionOk="0">
                    <a:moveTo>
                      <a:pt x="0" y="14968"/>
                    </a:moveTo>
                    <a:cubicBezTo>
                      <a:pt x="2878" y="6046"/>
                      <a:pt x="11182" y="-1"/>
                      <a:pt x="20557" y="0"/>
                    </a:cubicBezTo>
                    <a:cubicBezTo>
                      <a:pt x="29513" y="0"/>
                      <a:pt x="37541" y="5528"/>
                      <a:pt x="40736" y="13895"/>
                    </a:cubicBezTo>
                    <a:lnTo>
                      <a:pt x="20557" y="21600"/>
                    </a:lnTo>
                    <a:lnTo>
                      <a:pt x="0" y="14968"/>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86" name="Arc 16"/>
              <p:cNvSpPr>
                <a:spLocks/>
              </p:cNvSpPr>
              <p:nvPr/>
            </p:nvSpPr>
            <p:spPr bwMode="auto">
              <a:xfrm>
                <a:off x="923" y="1878"/>
                <a:ext cx="342" cy="102"/>
              </a:xfrm>
              <a:custGeom>
                <a:avLst/>
                <a:gdLst>
                  <a:gd name="T0" fmla="*/ 0 w 40698"/>
                  <a:gd name="T1" fmla="*/ 0 h 21600"/>
                  <a:gd name="T2" fmla="*/ 0 w 40698"/>
                  <a:gd name="T3" fmla="*/ 0 h 21600"/>
                  <a:gd name="T4" fmla="*/ 0 w 40698"/>
                  <a:gd name="T5" fmla="*/ 0 h 21600"/>
                  <a:gd name="T6" fmla="*/ 0 60000 65536"/>
                  <a:gd name="T7" fmla="*/ 0 60000 65536"/>
                  <a:gd name="T8" fmla="*/ 0 60000 65536"/>
                  <a:gd name="T9" fmla="*/ 0 w 40698"/>
                  <a:gd name="T10" fmla="*/ 0 h 21600"/>
                  <a:gd name="T11" fmla="*/ 40698 w 40698"/>
                  <a:gd name="T12" fmla="*/ 21600 h 21600"/>
                </a:gdLst>
                <a:ahLst/>
                <a:cxnLst>
                  <a:cxn ang="T6">
                    <a:pos x="T0" y="T1"/>
                  </a:cxn>
                  <a:cxn ang="T7">
                    <a:pos x="T2" y="T3"/>
                  </a:cxn>
                  <a:cxn ang="T8">
                    <a:pos x="T4" y="T5"/>
                  </a:cxn>
                </a:cxnLst>
                <a:rect l="T9" t="T10" r="T11" b="T12"/>
                <a:pathLst>
                  <a:path w="40698" h="21600" fill="none" extrusionOk="0">
                    <a:moveTo>
                      <a:pt x="-1" y="14916"/>
                    </a:moveTo>
                    <a:cubicBezTo>
                      <a:pt x="2894" y="6021"/>
                      <a:pt x="11185" y="-1"/>
                      <a:pt x="20540" y="0"/>
                    </a:cubicBezTo>
                    <a:cubicBezTo>
                      <a:pt x="29474" y="0"/>
                      <a:pt x="37487" y="5501"/>
                      <a:pt x="40697" y="13839"/>
                    </a:cubicBezTo>
                  </a:path>
                  <a:path w="40698" h="21600" stroke="0" extrusionOk="0">
                    <a:moveTo>
                      <a:pt x="-1" y="14916"/>
                    </a:moveTo>
                    <a:cubicBezTo>
                      <a:pt x="2894" y="6021"/>
                      <a:pt x="11185" y="-1"/>
                      <a:pt x="20540" y="0"/>
                    </a:cubicBezTo>
                    <a:cubicBezTo>
                      <a:pt x="29474" y="0"/>
                      <a:pt x="37487" y="5501"/>
                      <a:pt x="40697" y="13839"/>
                    </a:cubicBezTo>
                    <a:lnTo>
                      <a:pt x="20540" y="21600"/>
                    </a:lnTo>
                    <a:lnTo>
                      <a:pt x="-1" y="14916"/>
                    </a:lnTo>
                    <a:close/>
                  </a:path>
                </a:pathLst>
              </a:custGeom>
              <a:solidFill>
                <a:srgbClr val="E7EDED"/>
              </a:solidFill>
              <a:ln w="6350">
                <a:solidFill>
                  <a:srgbClr val="6C8F93"/>
                </a:solidFill>
                <a:round/>
                <a:headEnd/>
                <a:tailEnd/>
              </a:ln>
            </p:spPr>
            <p:txBody>
              <a:bodyPr/>
              <a:lstStyle/>
              <a:p>
                <a:endParaRPr lang="en-US"/>
              </a:p>
            </p:txBody>
          </p:sp>
          <p:sp>
            <p:nvSpPr>
              <p:cNvPr id="81187" name="Arc 17"/>
              <p:cNvSpPr>
                <a:spLocks/>
              </p:cNvSpPr>
              <p:nvPr/>
            </p:nvSpPr>
            <p:spPr bwMode="auto">
              <a:xfrm>
                <a:off x="713" y="1930"/>
                <a:ext cx="214" cy="126"/>
              </a:xfrm>
              <a:custGeom>
                <a:avLst/>
                <a:gdLst>
                  <a:gd name="T0" fmla="*/ 0 w 32990"/>
                  <a:gd name="T1" fmla="*/ 0 h 25945"/>
                  <a:gd name="T2" fmla="*/ 0 w 32990"/>
                  <a:gd name="T3" fmla="*/ 0 h 25945"/>
                  <a:gd name="T4" fmla="*/ 0 w 32990"/>
                  <a:gd name="T5" fmla="*/ 0 h 25945"/>
                  <a:gd name="T6" fmla="*/ 0 60000 65536"/>
                  <a:gd name="T7" fmla="*/ 0 60000 65536"/>
                  <a:gd name="T8" fmla="*/ 0 60000 65536"/>
                  <a:gd name="T9" fmla="*/ 0 w 32990"/>
                  <a:gd name="T10" fmla="*/ 0 h 25945"/>
                  <a:gd name="T11" fmla="*/ 32990 w 32990"/>
                  <a:gd name="T12" fmla="*/ 25945 h 25945"/>
                </a:gdLst>
                <a:ahLst/>
                <a:cxnLst>
                  <a:cxn ang="T6">
                    <a:pos x="T0" y="T1"/>
                  </a:cxn>
                  <a:cxn ang="T7">
                    <a:pos x="T2" y="T3"/>
                  </a:cxn>
                  <a:cxn ang="T8">
                    <a:pos x="T4" y="T5"/>
                  </a:cxn>
                </a:cxnLst>
                <a:rect l="T9" t="T10" r="T11" b="T12"/>
                <a:pathLst>
                  <a:path w="32990" h="25945" fill="none" extrusionOk="0">
                    <a:moveTo>
                      <a:pt x="441" y="25945"/>
                    </a:moveTo>
                    <a:cubicBezTo>
                      <a:pt x="147" y="24515"/>
                      <a:pt x="0" y="23059"/>
                      <a:pt x="0" y="21600"/>
                    </a:cubicBezTo>
                    <a:cubicBezTo>
                      <a:pt x="0" y="9670"/>
                      <a:pt x="9670" y="0"/>
                      <a:pt x="21600" y="0"/>
                    </a:cubicBezTo>
                    <a:cubicBezTo>
                      <a:pt x="25625" y="-1"/>
                      <a:pt x="29569" y="1124"/>
                      <a:pt x="32989" y="3247"/>
                    </a:cubicBezTo>
                  </a:path>
                  <a:path w="32990" h="25945" stroke="0" extrusionOk="0">
                    <a:moveTo>
                      <a:pt x="441" y="25945"/>
                    </a:moveTo>
                    <a:cubicBezTo>
                      <a:pt x="147" y="24515"/>
                      <a:pt x="0" y="23059"/>
                      <a:pt x="0" y="21600"/>
                    </a:cubicBezTo>
                    <a:cubicBezTo>
                      <a:pt x="0" y="9670"/>
                      <a:pt x="9670" y="0"/>
                      <a:pt x="21600" y="0"/>
                    </a:cubicBezTo>
                    <a:cubicBezTo>
                      <a:pt x="25625" y="-1"/>
                      <a:pt x="29569" y="1124"/>
                      <a:pt x="32989" y="3247"/>
                    </a:cubicBezTo>
                    <a:lnTo>
                      <a:pt x="21600" y="21600"/>
                    </a:lnTo>
                    <a:lnTo>
                      <a:pt x="441" y="25945"/>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88" name="Arc 18"/>
              <p:cNvSpPr>
                <a:spLocks/>
              </p:cNvSpPr>
              <p:nvPr/>
            </p:nvSpPr>
            <p:spPr bwMode="auto">
              <a:xfrm>
                <a:off x="715" y="1932"/>
                <a:ext cx="211" cy="123"/>
              </a:xfrm>
              <a:custGeom>
                <a:avLst/>
                <a:gdLst>
                  <a:gd name="T0" fmla="*/ 0 w 32950"/>
                  <a:gd name="T1" fmla="*/ 0 h 25966"/>
                  <a:gd name="T2" fmla="*/ 0 w 32950"/>
                  <a:gd name="T3" fmla="*/ 0 h 25966"/>
                  <a:gd name="T4" fmla="*/ 0 w 32950"/>
                  <a:gd name="T5" fmla="*/ 0 h 25966"/>
                  <a:gd name="T6" fmla="*/ 0 60000 65536"/>
                  <a:gd name="T7" fmla="*/ 0 60000 65536"/>
                  <a:gd name="T8" fmla="*/ 0 60000 65536"/>
                  <a:gd name="T9" fmla="*/ 0 w 32950"/>
                  <a:gd name="T10" fmla="*/ 0 h 25966"/>
                  <a:gd name="T11" fmla="*/ 32950 w 32950"/>
                  <a:gd name="T12" fmla="*/ 25966 h 25966"/>
                </a:gdLst>
                <a:ahLst/>
                <a:cxnLst>
                  <a:cxn ang="T6">
                    <a:pos x="T0" y="T1"/>
                  </a:cxn>
                  <a:cxn ang="T7">
                    <a:pos x="T2" y="T3"/>
                  </a:cxn>
                  <a:cxn ang="T8">
                    <a:pos x="T4" y="T5"/>
                  </a:cxn>
                </a:cxnLst>
                <a:rect l="T9" t="T10" r="T11" b="T12"/>
                <a:pathLst>
                  <a:path w="32950" h="25966" fill="none" extrusionOk="0">
                    <a:moveTo>
                      <a:pt x="445" y="25966"/>
                    </a:moveTo>
                    <a:cubicBezTo>
                      <a:pt x="149" y="24529"/>
                      <a:pt x="0" y="23066"/>
                      <a:pt x="0" y="21600"/>
                    </a:cubicBezTo>
                    <a:cubicBezTo>
                      <a:pt x="0" y="9670"/>
                      <a:pt x="9670" y="0"/>
                      <a:pt x="21600" y="0"/>
                    </a:cubicBezTo>
                    <a:cubicBezTo>
                      <a:pt x="25608" y="-1"/>
                      <a:pt x="29538" y="1115"/>
                      <a:pt x="32949" y="3222"/>
                    </a:cubicBezTo>
                  </a:path>
                  <a:path w="32950" h="25966" stroke="0" extrusionOk="0">
                    <a:moveTo>
                      <a:pt x="445" y="25966"/>
                    </a:moveTo>
                    <a:cubicBezTo>
                      <a:pt x="149" y="24529"/>
                      <a:pt x="0" y="23066"/>
                      <a:pt x="0" y="21600"/>
                    </a:cubicBezTo>
                    <a:cubicBezTo>
                      <a:pt x="0" y="9670"/>
                      <a:pt x="9670" y="0"/>
                      <a:pt x="21600" y="0"/>
                    </a:cubicBezTo>
                    <a:cubicBezTo>
                      <a:pt x="25608" y="-1"/>
                      <a:pt x="29538" y="1115"/>
                      <a:pt x="32949" y="3222"/>
                    </a:cubicBezTo>
                    <a:lnTo>
                      <a:pt x="21600" y="21600"/>
                    </a:lnTo>
                    <a:lnTo>
                      <a:pt x="445" y="25966"/>
                    </a:lnTo>
                    <a:close/>
                  </a:path>
                </a:pathLst>
              </a:custGeom>
              <a:solidFill>
                <a:srgbClr val="E7EDED"/>
              </a:solidFill>
              <a:ln w="6350">
                <a:solidFill>
                  <a:srgbClr val="6C8F93"/>
                </a:solidFill>
                <a:round/>
                <a:headEnd/>
                <a:tailEnd/>
              </a:ln>
            </p:spPr>
            <p:txBody>
              <a:bodyPr/>
              <a:lstStyle/>
              <a:p>
                <a:endParaRPr lang="en-US"/>
              </a:p>
            </p:txBody>
          </p:sp>
          <p:sp>
            <p:nvSpPr>
              <p:cNvPr id="81189" name="Arc 19"/>
              <p:cNvSpPr>
                <a:spLocks/>
              </p:cNvSpPr>
              <p:nvPr/>
            </p:nvSpPr>
            <p:spPr bwMode="auto">
              <a:xfrm>
                <a:off x="682" y="2217"/>
                <a:ext cx="216" cy="99"/>
              </a:xfrm>
              <a:custGeom>
                <a:avLst/>
                <a:gdLst>
                  <a:gd name="T0" fmla="*/ 0 w 32074"/>
                  <a:gd name="T1" fmla="*/ 0 h 22517"/>
                  <a:gd name="T2" fmla="*/ 0 w 32074"/>
                  <a:gd name="T3" fmla="*/ 0 h 22517"/>
                  <a:gd name="T4" fmla="*/ 0 w 32074"/>
                  <a:gd name="T5" fmla="*/ 0 h 22517"/>
                  <a:gd name="T6" fmla="*/ 0 60000 65536"/>
                  <a:gd name="T7" fmla="*/ 0 60000 65536"/>
                  <a:gd name="T8" fmla="*/ 0 60000 65536"/>
                  <a:gd name="T9" fmla="*/ 0 w 32074"/>
                  <a:gd name="T10" fmla="*/ 0 h 22517"/>
                  <a:gd name="T11" fmla="*/ 32074 w 32074"/>
                  <a:gd name="T12" fmla="*/ 22517 h 22517"/>
                </a:gdLst>
                <a:ahLst/>
                <a:cxnLst>
                  <a:cxn ang="T6">
                    <a:pos x="T0" y="T1"/>
                  </a:cxn>
                  <a:cxn ang="T7">
                    <a:pos x="T2" y="T3"/>
                  </a:cxn>
                  <a:cxn ang="T8">
                    <a:pos x="T4" y="T5"/>
                  </a:cxn>
                </a:cxnLst>
                <a:rect l="T9" t="T10" r="T11" b="T12"/>
                <a:pathLst>
                  <a:path w="32074" h="22517" fill="none" extrusionOk="0">
                    <a:moveTo>
                      <a:pt x="32073" y="19807"/>
                    </a:moveTo>
                    <a:cubicBezTo>
                      <a:pt x="28868" y="21584"/>
                      <a:pt x="25264" y="22516"/>
                      <a:pt x="21600" y="22517"/>
                    </a:cubicBezTo>
                    <a:cubicBezTo>
                      <a:pt x="9670" y="22517"/>
                      <a:pt x="0" y="12846"/>
                      <a:pt x="0" y="917"/>
                    </a:cubicBezTo>
                    <a:cubicBezTo>
                      <a:pt x="-1" y="611"/>
                      <a:pt x="6" y="305"/>
                      <a:pt x="19" y="0"/>
                    </a:cubicBezTo>
                  </a:path>
                  <a:path w="32074" h="22517" stroke="0" extrusionOk="0">
                    <a:moveTo>
                      <a:pt x="32073" y="19807"/>
                    </a:moveTo>
                    <a:cubicBezTo>
                      <a:pt x="28868" y="21584"/>
                      <a:pt x="25264" y="22516"/>
                      <a:pt x="21600" y="22517"/>
                    </a:cubicBezTo>
                    <a:cubicBezTo>
                      <a:pt x="9670" y="22517"/>
                      <a:pt x="0" y="12846"/>
                      <a:pt x="0" y="917"/>
                    </a:cubicBezTo>
                    <a:cubicBezTo>
                      <a:pt x="-1" y="611"/>
                      <a:pt x="6" y="305"/>
                      <a:pt x="19" y="0"/>
                    </a:cubicBezTo>
                    <a:lnTo>
                      <a:pt x="21600" y="917"/>
                    </a:lnTo>
                    <a:lnTo>
                      <a:pt x="32073" y="19807"/>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90" name="Arc 20"/>
              <p:cNvSpPr>
                <a:spLocks/>
              </p:cNvSpPr>
              <p:nvPr/>
            </p:nvSpPr>
            <p:spPr bwMode="auto">
              <a:xfrm>
                <a:off x="684" y="2217"/>
                <a:ext cx="213" cy="96"/>
              </a:xfrm>
              <a:custGeom>
                <a:avLst/>
                <a:gdLst>
                  <a:gd name="T0" fmla="*/ 0 w 32013"/>
                  <a:gd name="T1" fmla="*/ 0 h 22524"/>
                  <a:gd name="T2" fmla="*/ 0 w 32013"/>
                  <a:gd name="T3" fmla="*/ 0 h 22524"/>
                  <a:gd name="T4" fmla="*/ 0 w 32013"/>
                  <a:gd name="T5" fmla="*/ 0 h 22524"/>
                  <a:gd name="T6" fmla="*/ 0 60000 65536"/>
                  <a:gd name="T7" fmla="*/ 0 60000 65536"/>
                  <a:gd name="T8" fmla="*/ 0 60000 65536"/>
                  <a:gd name="T9" fmla="*/ 0 w 32013"/>
                  <a:gd name="T10" fmla="*/ 0 h 22524"/>
                  <a:gd name="T11" fmla="*/ 32013 w 32013"/>
                  <a:gd name="T12" fmla="*/ 22524 h 22524"/>
                </a:gdLst>
                <a:ahLst/>
                <a:cxnLst>
                  <a:cxn ang="T6">
                    <a:pos x="T0" y="T1"/>
                  </a:cxn>
                  <a:cxn ang="T7">
                    <a:pos x="T2" y="T3"/>
                  </a:cxn>
                  <a:cxn ang="T8">
                    <a:pos x="T4" y="T5"/>
                  </a:cxn>
                </a:cxnLst>
                <a:rect l="T9" t="T10" r="T11" b="T12"/>
                <a:pathLst>
                  <a:path w="32013" h="22524" fill="none" extrusionOk="0">
                    <a:moveTo>
                      <a:pt x="32013" y="19848"/>
                    </a:moveTo>
                    <a:cubicBezTo>
                      <a:pt x="28823" y="21603"/>
                      <a:pt x="25241" y="22523"/>
                      <a:pt x="21600" y="22524"/>
                    </a:cubicBezTo>
                    <a:cubicBezTo>
                      <a:pt x="9670" y="22524"/>
                      <a:pt x="0" y="12853"/>
                      <a:pt x="0" y="924"/>
                    </a:cubicBezTo>
                    <a:cubicBezTo>
                      <a:pt x="-1" y="615"/>
                      <a:pt x="6" y="307"/>
                      <a:pt x="19" y="-1"/>
                    </a:cubicBezTo>
                  </a:path>
                  <a:path w="32013" h="22524" stroke="0" extrusionOk="0">
                    <a:moveTo>
                      <a:pt x="32013" y="19848"/>
                    </a:moveTo>
                    <a:cubicBezTo>
                      <a:pt x="28823" y="21603"/>
                      <a:pt x="25241" y="22523"/>
                      <a:pt x="21600" y="22524"/>
                    </a:cubicBezTo>
                    <a:cubicBezTo>
                      <a:pt x="9670" y="22524"/>
                      <a:pt x="0" y="12853"/>
                      <a:pt x="0" y="924"/>
                    </a:cubicBezTo>
                    <a:cubicBezTo>
                      <a:pt x="-1" y="615"/>
                      <a:pt x="6" y="307"/>
                      <a:pt x="19" y="-1"/>
                    </a:cubicBezTo>
                    <a:lnTo>
                      <a:pt x="21600" y="924"/>
                    </a:lnTo>
                    <a:lnTo>
                      <a:pt x="32013" y="19848"/>
                    </a:lnTo>
                    <a:close/>
                  </a:path>
                </a:pathLst>
              </a:custGeom>
              <a:solidFill>
                <a:srgbClr val="E7EDED"/>
              </a:solidFill>
              <a:ln w="6350">
                <a:solidFill>
                  <a:srgbClr val="6C8F93"/>
                </a:solidFill>
                <a:round/>
                <a:headEnd/>
                <a:tailEnd/>
              </a:ln>
            </p:spPr>
            <p:txBody>
              <a:bodyPr/>
              <a:lstStyle/>
              <a:p>
                <a:endParaRPr lang="en-US"/>
              </a:p>
            </p:txBody>
          </p:sp>
          <p:sp>
            <p:nvSpPr>
              <p:cNvPr id="81191" name="Arc 21"/>
              <p:cNvSpPr>
                <a:spLocks/>
              </p:cNvSpPr>
              <p:nvPr/>
            </p:nvSpPr>
            <p:spPr bwMode="auto">
              <a:xfrm>
                <a:off x="1262" y="1936"/>
                <a:ext cx="164" cy="120"/>
              </a:xfrm>
              <a:custGeom>
                <a:avLst/>
                <a:gdLst>
                  <a:gd name="T0" fmla="*/ 0 w 26077"/>
                  <a:gd name="T1" fmla="*/ 0 h 32051"/>
                  <a:gd name="T2" fmla="*/ 0 w 26077"/>
                  <a:gd name="T3" fmla="*/ 0 h 32051"/>
                  <a:gd name="T4" fmla="*/ 0 w 26077"/>
                  <a:gd name="T5" fmla="*/ 0 h 32051"/>
                  <a:gd name="T6" fmla="*/ 0 60000 65536"/>
                  <a:gd name="T7" fmla="*/ 0 60000 65536"/>
                  <a:gd name="T8" fmla="*/ 0 60000 65536"/>
                  <a:gd name="T9" fmla="*/ 0 w 26077"/>
                  <a:gd name="T10" fmla="*/ 0 h 32051"/>
                  <a:gd name="T11" fmla="*/ 26077 w 26077"/>
                  <a:gd name="T12" fmla="*/ 32051 h 32051"/>
                </a:gdLst>
                <a:ahLst/>
                <a:cxnLst>
                  <a:cxn ang="T6">
                    <a:pos x="T0" y="T1"/>
                  </a:cxn>
                  <a:cxn ang="T7">
                    <a:pos x="T2" y="T3"/>
                  </a:cxn>
                  <a:cxn ang="T8">
                    <a:pos x="T4" y="T5"/>
                  </a:cxn>
                </a:cxnLst>
                <a:rect l="T9" t="T10" r="T11" b="T12"/>
                <a:pathLst>
                  <a:path w="26077" h="32051" fill="none" extrusionOk="0">
                    <a:moveTo>
                      <a:pt x="0" y="469"/>
                    </a:moveTo>
                    <a:cubicBezTo>
                      <a:pt x="1471" y="157"/>
                      <a:pt x="2972" y="-1"/>
                      <a:pt x="4477" y="0"/>
                    </a:cubicBezTo>
                    <a:cubicBezTo>
                      <a:pt x="16406" y="0"/>
                      <a:pt x="26077" y="9670"/>
                      <a:pt x="26077" y="21600"/>
                    </a:cubicBezTo>
                    <a:cubicBezTo>
                      <a:pt x="26077" y="25255"/>
                      <a:pt x="25149" y="28851"/>
                      <a:pt x="23380" y="32051"/>
                    </a:cubicBezTo>
                  </a:path>
                  <a:path w="26077" h="32051" stroke="0" extrusionOk="0">
                    <a:moveTo>
                      <a:pt x="0" y="469"/>
                    </a:moveTo>
                    <a:cubicBezTo>
                      <a:pt x="1471" y="157"/>
                      <a:pt x="2972" y="-1"/>
                      <a:pt x="4477" y="0"/>
                    </a:cubicBezTo>
                    <a:cubicBezTo>
                      <a:pt x="16406" y="0"/>
                      <a:pt x="26077" y="9670"/>
                      <a:pt x="26077" y="21600"/>
                    </a:cubicBezTo>
                    <a:cubicBezTo>
                      <a:pt x="26077" y="25255"/>
                      <a:pt x="25149" y="28851"/>
                      <a:pt x="23380" y="32051"/>
                    </a:cubicBezTo>
                    <a:lnTo>
                      <a:pt x="4477" y="21600"/>
                    </a:lnTo>
                    <a:lnTo>
                      <a:pt x="0" y="46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92" name="Arc 22"/>
              <p:cNvSpPr>
                <a:spLocks/>
              </p:cNvSpPr>
              <p:nvPr/>
            </p:nvSpPr>
            <p:spPr bwMode="auto">
              <a:xfrm>
                <a:off x="1263" y="1938"/>
                <a:ext cx="161" cy="118"/>
              </a:xfrm>
              <a:custGeom>
                <a:avLst/>
                <a:gdLst>
                  <a:gd name="T0" fmla="*/ 0 w 26034"/>
                  <a:gd name="T1" fmla="*/ 0 h 32133"/>
                  <a:gd name="T2" fmla="*/ 0 w 26034"/>
                  <a:gd name="T3" fmla="*/ 0 h 32133"/>
                  <a:gd name="T4" fmla="*/ 0 w 26034"/>
                  <a:gd name="T5" fmla="*/ 0 h 32133"/>
                  <a:gd name="T6" fmla="*/ 0 60000 65536"/>
                  <a:gd name="T7" fmla="*/ 0 60000 65536"/>
                  <a:gd name="T8" fmla="*/ 0 60000 65536"/>
                  <a:gd name="T9" fmla="*/ 0 w 26034"/>
                  <a:gd name="T10" fmla="*/ 0 h 32133"/>
                  <a:gd name="T11" fmla="*/ 26034 w 26034"/>
                  <a:gd name="T12" fmla="*/ 32133 h 32133"/>
                </a:gdLst>
                <a:ahLst/>
                <a:cxnLst>
                  <a:cxn ang="T6">
                    <a:pos x="T0" y="T1"/>
                  </a:cxn>
                  <a:cxn ang="T7">
                    <a:pos x="T2" y="T3"/>
                  </a:cxn>
                  <a:cxn ang="T8">
                    <a:pos x="T4" y="T5"/>
                  </a:cxn>
                </a:cxnLst>
                <a:rect l="T9" t="T10" r="T11" b="T12"/>
                <a:pathLst>
                  <a:path w="26034" h="32133" fill="none" extrusionOk="0">
                    <a:moveTo>
                      <a:pt x="-1" y="459"/>
                    </a:moveTo>
                    <a:cubicBezTo>
                      <a:pt x="1458" y="154"/>
                      <a:pt x="2944" y="-1"/>
                      <a:pt x="4434" y="0"/>
                    </a:cubicBezTo>
                    <a:cubicBezTo>
                      <a:pt x="16363" y="0"/>
                      <a:pt x="26034" y="9670"/>
                      <a:pt x="26034" y="21600"/>
                    </a:cubicBezTo>
                    <a:cubicBezTo>
                      <a:pt x="26034" y="25287"/>
                      <a:pt x="25089" y="28913"/>
                      <a:pt x="23291" y="32132"/>
                    </a:cubicBezTo>
                  </a:path>
                  <a:path w="26034" h="32133" stroke="0" extrusionOk="0">
                    <a:moveTo>
                      <a:pt x="-1" y="459"/>
                    </a:moveTo>
                    <a:cubicBezTo>
                      <a:pt x="1458" y="154"/>
                      <a:pt x="2944" y="-1"/>
                      <a:pt x="4434" y="0"/>
                    </a:cubicBezTo>
                    <a:cubicBezTo>
                      <a:pt x="16363" y="0"/>
                      <a:pt x="26034" y="9670"/>
                      <a:pt x="26034" y="21600"/>
                    </a:cubicBezTo>
                    <a:cubicBezTo>
                      <a:pt x="26034" y="25287"/>
                      <a:pt x="25089" y="28913"/>
                      <a:pt x="23291" y="32132"/>
                    </a:cubicBezTo>
                    <a:lnTo>
                      <a:pt x="4434" y="21600"/>
                    </a:lnTo>
                    <a:lnTo>
                      <a:pt x="-1" y="459"/>
                    </a:lnTo>
                    <a:close/>
                  </a:path>
                </a:pathLst>
              </a:custGeom>
              <a:solidFill>
                <a:srgbClr val="E7EDED"/>
              </a:solidFill>
              <a:ln w="6350">
                <a:solidFill>
                  <a:srgbClr val="6C8F93"/>
                </a:solidFill>
                <a:round/>
                <a:headEnd/>
                <a:tailEnd/>
              </a:ln>
            </p:spPr>
            <p:txBody>
              <a:bodyPr/>
              <a:lstStyle/>
              <a:p>
                <a:endParaRPr lang="en-US"/>
              </a:p>
            </p:txBody>
          </p:sp>
          <p:sp>
            <p:nvSpPr>
              <p:cNvPr id="81193" name="Arc 23"/>
              <p:cNvSpPr>
                <a:spLocks/>
              </p:cNvSpPr>
              <p:nvPr/>
            </p:nvSpPr>
            <p:spPr bwMode="auto">
              <a:xfrm>
                <a:off x="1308" y="2056"/>
                <a:ext cx="156" cy="119"/>
              </a:xfrm>
              <a:custGeom>
                <a:avLst/>
                <a:gdLst>
                  <a:gd name="T0" fmla="*/ 0 w 21600"/>
                  <a:gd name="T1" fmla="*/ 0 h 29154"/>
                  <a:gd name="T2" fmla="*/ 0 w 21600"/>
                  <a:gd name="T3" fmla="*/ 0 h 29154"/>
                  <a:gd name="T4" fmla="*/ 0 w 21600"/>
                  <a:gd name="T5" fmla="*/ 0 h 29154"/>
                  <a:gd name="T6" fmla="*/ 0 60000 65536"/>
                  <a:gd name="T7" fmla="*/ 0 60000 65536"/>
                  <a:gd name="T8" fmla="*/ 0 60000 65536"/>
                  <a:gd name="T9" fmla="*/ 0 w 21600"/>
                  <a:gd name="T10" fmla="*/ 0 h 29154"/>
                  <a:gd name="T11" fmla="*/ 21600 w 21600"/>
                  <a:gd name="T12" fmla="*/ 29154 h 29154"/>
                </a:gdLst>
                <a:ahLst/>
                <a:cxnLst>
                  <a:cxn ang="T6">
                    <a:pos x="T0" y="T1"/>
                  </a:cxn>
                  <a:cxn ang="T7">
                    <a:pos x="T2" y="T3"/>
                  </a:cxn>
                  <a:cxn ang="T8">
                    <a:pos x="T4" y="T5"/>
                  </a:cxn>
                </a:cxnLst>
                <a:rect l="T9" t="T10" r="T11" b="T12"/>
                <a:pathLst>
                  <a:path w="21600" h="29154" fill="none" extrusionOk="0">
                    <a:moveTo>
                      <a:pt x="13494" y="-1"/>
                    </a:moveTo>
                    <a:cubicBezTo>
                      <a:pt x="18617" y="4098"/>
                      <a:pt x="21600" y="10304"/>
                      <a:pt x="21600" y="16866"/>
                    </a:cubicBezTo>
                    <a:cubicBezTo>
                      <a:pt x="21600" y="21256"/>
                      <a:pt x="20261" y="25543"/>
                      <a:pt x="17764" y="29154"/>
                    </a:cubicBezTo>
                  </a:path>
                  <a:path w="21600" h="29154" stroke="0" extrusionOk="0">
                    <a:moveTo>
                      <a:pt x="13494" y="-1"/>
                    </a:moveTo>
                    <a:cubicBezTo>
                      <a:pt x="18617" y="4098"/>
                      <a:pt x="21600" y="10304"/>
                      <a:pt x="21600" y="16866"/>
                    </a:cubicBezTo>
                    <a:cubicBezTo>
                      <a:pt x="21600" y="21256"/>
                      <a:pt x="20261" y="25543"/>
                      <a:pt x="17764" y="29154"/>
                    </a:cubicBezTo>
                    <a:lnTo>
                      <a:pt x="0" y="16866"/>
                    </a:lnTo>
                    <a:lnTo>
                      <a:pt x="13494"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94" name="Arc 24"/>
              <p:cNvSpPr>
                <a:spLocks/>
              </p:cNvSpPr>
              <p:nvPr/>
            </p:nvSpPr>
            <p:spPr bwMode="auto">
              <a:xfrm>
                <a:off x="1308" y="2057"/>
                <a:ext cx="154" cy="117"/>
              </a:xfrm>
              <a:custGeom>
                <a:avLst/>
                <a:gdLst>
                  <a:gd name="T0" fmla="*/ 0 w 21600"/>
                  <a:gd name="T1" fmla="*/ 0 h 29302"/>
                  <a:gd name="T2" fmla="*/ 0 w 21600"/>
                  <a:gd name="T3" fmla="*/ 0 h 29302"/>
                  <a:gd name="T4" fmla="*/ 0 w 21600"/>
                  <a:gd name="T5" fmla="*/ 0 h 29302"/>
                  <a:gd name="T6" fmla="*/ 0 60000 65536"/>
                  <a:gd name="T7" fmla="*/ 0 60000 65536"/>
                  <a:gd name="T8" fmla="*/ 0 60000 65536"/>
                  <a:gd name="T9" fmla="*/ 0 w 21600"/>
                  <a:gd name="T10" fmla="*/ 0 h 29302"/>
                  <a:gd name="T11" fmla="*/ 21600 w 21600"/>
                  <a:gd name="T12" fmla="*/ 29302 h 29302"/>
                </a:gdLst>
                <a:ahLst/>
                <a:cxnLst>
                  <a:cxn ang="T6">
                    <a:pos x="T0" y="T1"/>
                  </a:cxn>
                  <a:cxn ang="T7">
                    <a:pos x="T2" y="T3"/>
                  </a:cxn>
                  <a:cxn ang="T8">
                    <a:pos x="T4" y="T5"/>
                  </a:cxn>
                </a:cxnLst>
                <a:rect l="T9" t="T10" r="T11" b="T12"/>
                <a:pathLst>
                  <a:path w="21600" h="29302" fill="none" extrusionOk="0">
                    <a:moveTo>
                      <a:pt x="13412" y="0"/>
                    </a:moveTo>
                    <a:cubicBezTo>
                      <a:pt x="18584" y="4097"/>
                      <a:pt x="21600" y="10333"/>
                      <a:pt x="21600" y="16931"/>
                    </a:cubicBezTo>
                    <a:cubicBezTo>
                      <a:pt x="21600" y="21356"/>
                      <a:pt x="20240" y="25674"/>
                      <a:pt x="17706" y="29301"/>
                    </a:cubicBezTo>
                  </a:path>
                  <a:path w="21600" h="29302" stroke="0" extrusionOk="0">
                    <a:moveTo>
                      <a:pt x="13412" y="0"/>
                    </a:moveTo>
                    <a:cubicBezTo>
                      <a:pt x="18584" y="4097"/>
                      <a:pt x="21600" y="10333"/>
                      <a:pt x="21600" y="16931"/>
                    </a:cubicBezTo>
                    <a:cubicBezTo>
                      <a:pt x="21600" y="21356"/>
                      <a:pt x="20240" y="25674"/>
                      <a:pt x="17706" y="29301"/>
                    </a:cubicBezTo>
                    <a:lnTo>
                      <a:pt x="0" y="16931"/>
                    </a:lnTo>
                    <a:lnTo>
                      <a:pt x="13412" y="0"/>
                    </a:lnTo>
                    <a:close/>
                  </a:path>
                </a:pathLst>
              </a:custGeom>
              <a:solidFill>
                <a:srgbClr val="E7EDED"/>
              </a:solidFill>
              <a:ln w="6350">
                <a:solidFill>
                  <a:srgbClr val="6C8F93"/>
                </a:solidFill>
                <a:round/>
                <a:headEnd/>
                <a:tailEnd/>
              </a:ln>
            </p:spPr>
            <p:txBody>
              <a:bodyPr/>
              <a:lstStyle/>
              <a:p>
                <a:endParaRPr lang="en-US"/>
              </a:p>
            </p:txBody>
          </p:sp>
          <p:sp>
            <p:nvSpPr>
              <p:cNvPr id="81195" name="Arc 25"/>
              <p:cNvSpPr>
                <a:spLocks/>
              </p:cNvSpPr>
              <p:nvPr/>
            </p:nvSpPr>
            <p:spPr bwMode="auto">
              <a:xfrm>
                <a:off x="1257" y="2176"/>
                <a:ext cx="183" cy="172"/>
              </a:xfrm>
              <a:custGeom>
                <a:avLst/>
                <a:gdLst>
                  <a:gd name="T0" fmla="*/ 0 w 28724"/>
                  <a:gd name="T1" fmla="*/ 0 h 27592"/>
                  <a:gd name="T2" fmla="*/ 0 w 28724"/>
                  <a:gd name="T3" fmla="*/ 0 h 27592"/>
                  <a:gd name="T4" fmla="*/ 0 w 28724"/>
                  <a:gd name="T5" fmla="*/ 0 h 27592"/>
                  <a:gd name="T6" fmla="*/ 0 60000 65536"/>
                  <a:gd name="T7" fmla="*/ 0 60000 65536"/>
                  <a:gd name="T8" fmla="*/ 0 60000 65536"/>
                  <a:gd name="T9" fmla="*/ 0 w 28724"/>
                  <a:gd name="T10" fmla="*/ 0 h 27592"/>
                  <a:gd name="T11" fmla="*/ 28724 w 28724"/>
                  <a:gd name="T12" fmla="*/ 27592 h 27592"/>
                </a:gdLst>
                <a:ahLst/>
                <a:cxnLst>
                  <a:cxn ang="T6">
                    <a:pos x="T0" y="T1"/>
                  </a:cxn>
                  <a:cxn ang="T7">
                    <a:pos x="T2" y="T3"/>
                  </a:cxn>
                  <a:cxn ang="T8">
                    <a:pos x="T4" y="T5"/>
                  </a:cxn>
                </a:cxnLst>
                <a:rect l="T9" t="T10" r="T11" b="T12"/>
                <a:pathLst>
                  <a:path w="28724" h="27592" fill="none" extrusionOk="0">
                    <a:moveTo>
                      <a:pt x="27876" y="-1"/>
                    </a:moveTo>
                    <a:cubicBezTo>
                      <a:pt x="28438" y="1947"/>
                      <a:pt x="28724" y="3964"/>
                      <a:pt x="28724" y="5992"/>
                    </a:cubicBezTo>
                    <a:cubicBezTo>
                      <a:pt x="28724" y="17921"/>
                      <a:pt x="19053" y="27592"/>
                      <a:pt x="7124" y="27592"/>
                    </a:cubicBezTo>
                    <a:cubicBezTo>
                      <a:pt x="4698" y="27592"/>
                      <a:pt x="2289" y="27183"/>
                      <a:pt x="-1" y="26383"/>
                    </a:cubicBezTo>
                  </a:path>
                  <a:path w="28724" h="27592" stroke="0" extrusionOk="0">
                    <a:moveTo>
                      <a:pt x="27876" y="-1"/>
                    </a:moveTo>
                    <a:cubicBezTo>
                      <a:pt x="28438" y="1947"/>
                      <a:pt x="28724" y="3964"/>
                      <a:pt x="28724" y="5992"/>
                    </a:cubicBezTo>
                    <a:cubicBezTo>
                      <a:pt x="28724" y="17921"/>
                      <a:pt x="19053" y="27592"/>
                      <a:pt x="7124" y="27592"/>
                    </a:cubicBezTo>
                    <a:cubicBezTo>
                      <a:pt x="4698" y="27592"/>
                      <a:pt x="2289" y="27183"/>
                      <a:pt x="-1" y="26383"/>
                    </a:cubicBezTo>
                    <a:lnTo>
                      <a:pt x="7124" y="5992"/>
                    </a:lnTo>
                    <a:lnTo>
                      <a:pt x="27876"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96" name="Arc 26"/>
              <p:cNvSpPr>
                <a:spLocks/>
              </p:cNvSpPr>
              <p:nvPr/>
            </p:nvSpPr>
            <p:spPr bwMode="auto">
              <a:xfrm>
                <a:off x="1257" y="2176"/>
                <a:ext cx="180" cy="169"/>
              </a:xfrm>
              <a:custGeom>
                <a:avLst/>
                <a:gdLst>
                  <a:gd name="T0" fmla="*/ 0 w 28722"/>
                  <a:gd name="T1" fmla="*/ 0 h 27594"/>
                  <a:gd name="T2" fmla="*/ 0 w 28722"/>
                  <a:gd name="T3" fmla="*/ 0 h 27594"/>
                  <a:gd name="T4" fmla="*/ 0 w 28722"/>
                  <a:gd name="T5" fmla="*/ 0 h 27594"/>
                  <a:gd name="T6" fmla="*/ 0 60000 65536"/>
                  <a:gd name="T7" fmla="*/ 0 60000 65536"/>
                  <a:gd name="T8" fmla="*/ 0 60000 65536"/>
                  <a:gd name="T9" fmla="*/ 0 w 28722"/>
                  <a:gd name="T10" fmla="*/ 0 h 27594"/>
                  <a:gd name="T11" fmla="*/ 28722 w 28722"/>
                  <a:gd name="T12" fmla="*/ 27594 h 27594"/>
                </a:gdLst>
                <a:ahLst/>
                <a:cxnLst>
                  <a:cxn ang="T6">
                    <a:pos x="T0" y="T1"/>
                  </a:cxn>
                  <a:cxn ang="T7">
                    <a:pos x="T2" y="T3"/>
                  </a:cxn>
                  <a:cxn ang="T8">
                    <a:pos x="T4" y="T5"/>
                  </a:cxn>
                </a:cxnLst>
                <a:rect l="T9" t="T10" r="T11" b="T12"/>
                <a:pathLst>
                  <a:path w="28722" h="27594" fill="none" extrusionOk="0">
                    <a:moveTo>
                      <a:pt x="27873" y="0"/>
                    </a:moveTo>
                    <a:cubicBezTo>
                      <a:pt x="28436" y="1948"/>
                      <a:pt x="28722" y="3966"/>
                      <a:pt x="28722" y="5994"/>
                    </a:cubicBezTo>
                    <a:cubicBezTo>
                      <a:pt x="28722" y="17923"/>
                      <a:pt x="19051" y="27594"/>
                      <a:pt x="7122" y="27594"/>
                    </a:cubicBezTo>
                    <a:cubicBezTo>
                      <a:pt x="4697" y="27594"/>
                      <a:pt x="2289" y="27185"/>
                      <a:pt x="-1" y="26386"/>
                    </a:cubicBezTo>
                  </a:path>
                  <a:path w="28722" h="27594" stroke="0" extrusionOk="0">
                    <a:moveTo>
                      <a:pt x="27873" y="0"/>
                    </a:moveTo>
                    <a:cubicBezTo>
                      <a:pt x="28436" y="1948"/>
                      <a:pt x="28722" y="3966"/>
                      <a:pt x="28722" y="5994"/>
                    </a:cubicBezTo>
                    <a:cubicBezTo>
                      <a:pt x="28722" y="17923"/>
                      <a:pt x="19051" y="27594"/>
                      <a:pt x="7122" y="27594"/>
                    </a:cubicBezTo>
                    <a:cubicBezTo>
                      <a:pt x="4697" y="27594"/>
                      <a:pt x="2289" y="27185"/>
                      <a:pt x="-1" y="26386"/>
                    </a:cubicBezTo>
                    <a:lnTo>
                      <a:pt x="7122" y="5994"/>
                    </a:lnTo>
                    <a:lnTo>
                      <a:pt x="27873" y="0"/>
                    </a:lnTo>
                    <a:close/>
                  </a:path>
                </a:pathLst>
              </a:custGeom>
              <a:solidFill>
                <a:srgbClr val="E7EDED"/>
              </a:solidFill>
              <a:ln w="6350">
                <a:solidFill>
                  <a:srgbClr val="6C8F93"/>
                </a:solidFill>
                <a:round/>
                <a:headEnd/>
                <a:tailEnd/>
              </a:ln>
            </p:spPr>
            <p:txBody>
              <a:bodyPr/>
              <a:lstStyle/>
              <a:p>
                <a:endParaRPr lang="en-US"/>
              </a:p>
            </p:txBody>
          </p:sp>
          <p:sp>
            <p:nvSpPr>
              <p:cNvPr id="81197" name="Arc 27"/>
              <p:cNvSpPr>
                <a:spLocks/>
              </p:cNvSpPr>
              <p:nvPr/>
            </p:nvSpPr>
            <p:spPr bwMode="auto">
              <a:xfrm>
                <a:off x="628" y="2055"/>
                <a:ext cx="99" cy="165"/>
              </a:xfrm>
              <a:custGeom>
                <a:avLst/>
                <a:gdLst>
                  <a:gd name="T0" fmla="*/ 0 w 21600"/>
                  <a:gd name="T1" fmla="*/ 0 h 41258"/>
                  <a:gd name="T2" fmla="*/ 0 w 21600"/>
                  <a:gd name="T3" fmla="*/ 0 h 41258"/>
                  <a:gd name="T4" fmla="*/ 0 w 21600"/>
                  <a:gd name="T5" fmla="*/ 0 h 41258"/>
                  <a:gd name="T6" fmla="*/ 0 60000 65536"/>
                  <a:gd name="T7" fmla="*/ 0 60000 65536"/>
                  <a:gd name="T8" fmla="*/ 0 60000 65536"/>
                  <a:gd name="T9" fmla="*/ 0 w 21600"/>
                  <a:gd name="T10" fmla="*/ 0 h 41258"/>
                  <a:gd name="T11" fmla="*/ 21600 w 21600"/>
                  <a:gd name="T12" fmla="*/ 41258 h 41258"/>
                </a:gdLst>
                <a:ahLst/>
                <a:cxnLst>
                  <a:cxn ang="T6">
                    <a:pos x="T0" y="T1"/>
                  </a:cxn>
                  <a:cxn ang="T7">
                    <a:pos x="T2" y="T3"/>
                  </a:cxn>
                  <a:cxn ang="T8">
                    <a:pos x="T4" y="T5"/>
                  </a:cxn>
                </a:cxnLst>
                <a:rect l="T9" t="T10" r="T11" b="T12"/>
                <a:pathLst>
                  <a:path w="21600" h="41258" fill="none" extrusionOk="0">
                    <a:moveTo>
                      <a:pt x="12768" y="41257"/>
                    </a:moveTo>
                    <a:cubicBezTo>
                      <a:pt x="4999" y="37777"/>
                      <a:pt x="0" y="30058"/>
                      <a:pt x="0" y="21546"/>
                    </a:cubicBezTo>
                    <a:cubicBezTo>
                      <a:pt x="-1" y="10211"/>
                      <a:pt x="8761" y="804"/>
                      <a:pt x="20068" y="0"/>
                    </a:cubicBezTo>
                  </a:path>
                  <a:path w="21600" h="41258" stroke="0" extrusionOk="0">
                    <a:moveTo>
                      <a:pt x="12768" y="41257"/>
                    </a:moveTo>
                    <a:cubicBezTo>
                      <a:pt x="4999" y="37777"/>
                      <a:pt x="0" y="30058"/>
                      <a:pt x="0" y="21546"/>
                    </a:cubicBezTo>
                    <a:cubicBezTo>
                      <a:pt x="-1" y="10211"/>
                      <a:pt x="8761" y="804"/>
                      <a:pt x="20068" y="0"/>
                    </a:cubicBezTo>
                    <a:lnTo>
                      <a:pt x="21600" y="21546"/>
                    </a:lnTo>
                    <a:lnTo>
                      <a:pt x="12768" y="41257"/>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98" name="Arc 28"/>
              <p:cNvSpPr>
                <a:spLocks/>
              </p:cNvSpPr>
              <p:nvPr/>
            </p:nvSpPr>
            <p:spPr bwMode="auto">
              <a:xfrm>
                <a:off x="630" y="2057"/>
                <a:ext cx="97" cy="161"/>
              </a:xfrm>
              <a:custGeom>
                <a:avLst/>
                <a:gdLst>
                  <a:gd name="T0" fmla="*/ 0 w 21600"/>
                  <a:gd name="T1" fmla="*/ 0 h 41268"/>
                  <a:gd name="T2" fmla="*/ 0 w 21600"/>
                  <a:gd name="T3" fmla="*/ 0 h 41268"/>
                  <a:gd name="T4" fmla="*/ 0 w 21600"/>
                  <a:gd name="T5" fmla="*/ 0 h 41268"/>
                  <a:gd name="T6" fmla="*/ 0 60000 65536"/>
                  <a:gd name="T7" fmla="*/ 0 60000 65536"/>
                  <a:gd name="T8" fmla="*/ 0 60000 65536"/>
                  <a:gd name="T9" fmla="*/ 0 w 21600"/>
                  <a:gd name="T10" fmla="*/ 0 h 41268"/>
                  <a:gd name="T11" fmla="*/ 21600 w 21600"/>
                  <a:gd name="T12" fmla="*/ 41268 h 41268"/>
                </a:gdLst>
                <a:ahLst/>
                <a:cxnLst>
                  <a:cxn ang="T6">
                    <a:pos x="T0" y="T1"/>
                  </a:cxn>
                  <a:cxn ang="T7">
                    <a:pos x="T2" y="T3"/>
                  </a:cxn>
                  <a:cxn ang="T8">
                    <a:pos x="T4" y="T5"/>
                  </a:cxn>
                </a:cxnLst>
                <a:rect l="T9" t="T10" r="T11" b="T12"/>
                <a:pathLst>
                  <a:path w="21600" h="41268" fill="none" extrusionOk="0">
                    <a:moveTo>
                      <a:pt x="12790" y="41267"/>
                    </a:moveTo>
                    <a:cubicBezTo>
                      <a:pt x="5009" y="37792"/>
                      <a:pt x="0" y="30067"/>
                      <a:pt x="0" y="21546"/>
                    </a:cubicBezTo>
                    <a:cubicBezTo>
                      <a:pt x="-1" y="10209"/>
                      <a:pt x="8763" y="802"/>
                      <a:pt x="20072" y="0"/>
                    </a:cubicBezTo>
                  </a:path>
                  <a:path w="21600" h="41268" stroke="0" extrusionOk="0">
                    <a:moveTo>
                      <a:pt x="12790" y="41267"/>
                    </a:moveTo>
                    <a:cubicBezTo>
                      <a:pt x="5009" y="37792"/>
                      <a:pt x="0" y="30067"/>
                      <a:pt x="0" y="21546"/>
                    </a:cubicBezTo>
                    <a:cubicBezTo>
                      <a:pt x="-1" y="10209"/>
                      <a:pt x="8763" y="802"/>
                      <a:pt x="20072" y="0"/>
                    </a:cubicBezTo>
                    <a:lnTo>
                      <a:pt x="21600" y="21546"/>
                    </a:lnTo>
                    <a:lnTo>
                      <a:pt x="12790" y="41267"/>
                    </a:lnTo>
                    <a:close/>
                  </a:path>
                </a:pathLst>
              </a:custGeom>
              <a:solidFill>
                <a:srgbClr val="E7EDED"/>
              </a:solidFill>
              <a:ln w="6350">
                <a:solidFill>
                  <a:srgbClr val="6C8F93"/>
                </a:solidFill>
                <a:round/>
                <a:headEnd/>
                <a:tailEnd/>
              </a:ln>
            </p:spPr>
            <p:txBody>
              <a:bodyPr/>
              <a:lstStyle/>
              <a:p>
                <a:endParaRPr lang="en-US"/>
              </a:p>
            </p:txBody>
          </p:sp>
          <p:sp>
            <p:nvSpPr>
              <p:cNvPr id="81199" name="Arc 29"/>
              <p:cNvSpPr>
                <a:spLocks/>
              </p:cNvSpPr>
              <p:nvPr/>
            </p:nvSpPr>
            <p:spPr bwMode="auto">
              <a:xfrm>
                <a:off x="890" y="2279"/>
                <a:ext cx="375" cy="100"/>
              </a:xfrm>
              <a:custGeom>
                <a:avLst/>
                <a:gdLst>
                  <a:gd name="T0" fmla="*/ 0 w 39085"/>
                  <a:gd name="T1" fmla="*/ 0 h 21600"/>
                  <a:gd name="T2" fmla="*/ 0 w 39085"/>
                  <a:gd name="T3" fmla="*/ 0 h 21600"/>
                  <a:gd name="T4" fmla="*/ 0 w 39085"/>
                  <a:gd name="T5" fmla="*/ 0 h 21600"/>
                  <a:gd name="T6" fmla="*/ 0 60000 65536"/>
                  <a:gd name="T7" fmla="*/ 0 60000 65536"/>
                  <a:gd name="T8" fmla="*/ 0 60000 65536"/>
                  <a:gd name="T9" fmla="*/ 0 w 39085"/>
                  <a:gd name="T10" fmla="*/ 0 h 21600"/>
                  <a:gd name="T11" fmla="*/ 39085 w 39085"/>
                  <a:gd name="T12" fmla="*/ 21600 h 21600"/>
                </a:gdLst>
                <a:ahLst/>
                <a:cxnLst>
                  <a:cxn ang="T6">
                    <a:pos x="T0" y="T1"/>
                  </a:cxn>
                  <a:cxn ang="T7">
                    <a:pos x="T2" y="T3"/>
                  </a:cxn>
                  <a:cxn ang="T8">
                    <a:pos x="T4" y="T5"/>
                  </a:cxn>
                </a:cxnLst>
                <a:rect l="T9" t="T10" r="T11" b="T12"/>
                <a:pathLst>
                  <a:path w="39085" h="21600" fill="none" extrusionOk="0">
                    <a:moveTo>
                      <a:pt x="39085" y="12120"/>
                    </a:moveTo>
                    <a:cubicBezTo>
                      <a:pt x="35065" y="18049"/>
                      <a:pt x="28368" y="21599"/>
                      <a:pt x="21206" y="21600"/>
                    </a:cubicBezTo>
                    <a:cubicBezTo>
                      <a:pt x="10860" y="21600"/>
                      <a:pt x="1967" y="14264"/>
                      <a:pt x="0" y="4107"/>
                    </a:cubicBezTo>
                  </a:path>
                  <a:path w="39085" h="21600" stroke="0" extrusionOk="0">
                    <a:moveTo>
                      <a:pt x="39085" y="12120"/>
                    </a:moveTo>
                    <a:cubicBezTo>
                      <a:pt x="35065" y="18049"/>
                      <a:pt x="28368" y="21599"/>
                      <a:pt x="21206" y="21600"/>
                    </a:cubicBezTo>
                    <a:cubicBezTo>
                      <a:pt x="10860" y="21600"/>
                      <a:pt x="1967" y="14264"/>
                      <a:pt x="0" y="4107"/>
                    </a:cubicBezTo>
                    <a:lnTo>
                      <a:pt x="21206" y="0"/>
                    </a:lnTo>
                    <a:lnTo>
                      <a:pt x="39085" y="12120"/>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200" name="Arc 30"/>
              <p:cNvSpPr>
                <a:spLocks/>
              </p:cNvSpPr>
              <p:nvPr/>
            </p:nvSpPr>
            <p:spPr bwMode="auto">
              <a:xfrm>
                <a:off x="892" y="2279"/>
                <a:ext cx="370" cy="98"/>
              </a:xfrm>
              <a:custGeom>
                <a:avLst/>
                <a:gdLst>
                  <a:gd name="T0" fmla="*/ 0 w 39018"/>
                  <a:gd name="T1" fmla="*/ 0 h 21600"/>
                  <a:gd name="T2" fmla="*/ 0 w 39018"/>
                  <a:gd name="T3" fmla="*/ 0 h 21600"/>
                  <a:gd name="T4" fmla="*/ 0 w 39018"/>
                  <a:gd name="T5" fmla="*/ 0 h 21600"/>
                  <a:gd name="T6" fmla="*/ 0 60000 65536"/>
                  <a:gd name="T7" fmla="*/ 0 60000 65536"/>
                  <a:gd name="T8" fmla="*/ 0 60000 65536"/>
                  <a:gd name="T9" fmla="*/ 0 w 39018"/>
                  <a:gd name="T10" fmla="*/ 0 h 21600"/>
                  <a:gd name="T11" fmla="*/ 39018 w 39018"/>
                  <a:gd name="T12" fmla="*/ 21600 h 21600"/>
                </a:gdLst>
                <a:ahLst/>
                <a:cxnLst>
                  <a:cxn ang="T6">
                    <a:pos x="T0" y="T1"/>
                  </a:cxn>
                  <a:cxn ang="T7">
                    <a:pos x="T2" y="T3"/>
                  </a:cxn>
                  <a:cxn ang="T8">
                    <a:pos x="T4" y="T5"/>
                  </a:cxn>
                </a:cxnLst>
                <a:rect l="T9" t="T10" r="T11" b="T12"/>
                <a:pathLst>
                  <a:path w="39018" h="21600" fill="none" extrusionOk="0">
                    <a:moveTo>
                      <a:pt x="39017" y="12206"/>
                    </a:moveTo>
                    <a:cubicBezTo>
                      <a:pt x="34990" y="18085"/>
                      <a:pt x="28323" y="21599"/>
                      <a:pt x="21198" y="21600"/>
                    </a:cubicBezTo>
                    <a:cubicBezTo>
                      <a:pt x="10868" y="21600"/>
                      <a:pt x="1984" y="14286"/>
                      <a:pt x="0" y="4149"/>
                    </a:cubicBezTo>
                  </a:path>
                  <a:path w="39018" h="21600" stroke="0" extrusionOk="0">
                    <a:moveTo>
                      <a:pt x="39017" y="12206"/>
                    </a:moveTo>
                    <a:cubicBezTo>
                      <a:pt x="34990" y="18085"/>
                      <a:pt x="28323" y="21599"/>
                      <a:pt x="21198" y="21600"/>
                    </a:cubicBezTo>
                    <a:cubicBezTo>
                      <a:pt x="10868" y="21600"/>
                      <a:pt x="1984" y="14286"/>
                      <a:pt x="0" y="4149"/>
                    </a:cubicBezTo>
                    <a:lnTo>
                      <a:pt x="21198" y="0"/>
                    </a:lnTo>
                    <a:lnTo>
                      <a:pt x="39017" y="12206"/>
                    </a:lnTo>
                    <a:close/>
                  </a:path>
                </a:pathLst>
              </a:custGeom>
              <a:solidFill>
                <a:srgbClr val="E7EDED"/>
              </a:solidFill>
              <a:ln w="6350">
                <a:solidFill>
                  <a:srgbClr val="6C8F93"/>
                </a:solidFill>
                <a:round/>
                <a:headEnd/>
                <a:tailEnd/>
              </a:ln>
            </p:spPr>
            <p:txBody>
              <a:bodyPr/>
              <a:lstStyle/>
              <a:p>
                <a:endParaRPr lang="en-US"/>
              </a:p>
            </p:txBody>
          </p:sp>
        </p:grpSp>
        <p:sp>
          <p:nvSpPr>
            <p:cNvPr id="81037" name="Freeform 31"/>
            <p:cNvSpPr>
              <a:spLocks/>
            </p:cNvSpPr>
            <p:nvPr/>
          </p:nvSpPr>
          <p:spPr bwMode="auto">
            <a:xfrm>
              <a:off x="1628" y="398"/>
              <a:ext cx="365" cy="183"/>
            </a:xfrm>
            <a:custGeom>
              <a:avLst/>
              <a:gdLst>
                <a:gd name="T0" fmla="*/ 0 w 1460"/>
                <a:gd name="T1" fmla="*/ 0 h 730"/>
                <a:gd name="T2" fmla="*/ 0 w 1460"/>
                <a:gd name="T3" fmla="*/ 0 h 730"/>
                <a:gd name="T4" fmla="*/ 0 w 1460"/>
                <a:gd name="T5" fmla="*/ 0 h 730"/>
                <a:gd name="T6" fmla="*/ 0 w 1460"/>
                <a:gd name="T7" fmla="*/ 0 h 730"/>
                <a:gd name="T8" fmla="*/ 0 60000 65536"/>
                <a:gd name="T9" fmla="*/ 0 60000 65536"/>
                <a:gd name="T10" fmla="*/ 0 60000 65536"/>
                <a:gd name="T11" fmla="*/ 0 60000 65536"/>
                <a:gd name="T12" fmla="*/ 0 w 1460"/>
                <a:gd name="T13" fmla="*/ 0 h 730"/>
                <a:gd name="T14" fmla="*/ 1460 w 1460"/>
                <a:gd name="T15" fmla="*/ 730 h 730"/>
              </a:gdLst>
              <a:ahLst/>
              <a:cxnLst>
                <a:cxn ang="T8">
                  <a:pos x="T0" y="T1"/>
                </a:cxn>
                <a:cxn ang="T9">
                  <a:pos x="T2" y="T3"/>
                </a:cxn>
                <a:cxn ang="T10">
                  <a:pos x="T4" y="T5"/>
                </a:cxn>
                <a:cxn ang="T11">
                  <a:pos x="T6" y="T7"/>
                </a:cxn>
              </a:cxnLst>
              <a:rect l="T12" t="T13" r="T14" b="T15"/>
              <a:pathLst>
                <a:path w="1460" h="730">
                  <a:moveTo>
                    <a:pt x="177" y="0"/>
                  </a:moveTo>
                  <a:lnTo>
                    <a:pt x="1460" y="0"/>
                  </a:lnTo>
                  <a:lnTo>
                    <a:pt x="726" y="730"/>
                  </a:lnTo>
                  <a:lnTo>
                    <a:pt x="0" y="8"/>
                  </a:lnTo>
                </a:path>
              </a:pathLst>
            </a:custGeom>
            <a:noFill/>
            <a:ln w="9525">
              <a:solidFill>
                <a:srgbClr val="CF0E3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1038" name="Group 32"/>
            <p:cNvGrpSpPr>
              <a:grpSpLocks/>
            </p:cNvGrpSpPr>
            <p:nvPr/>
          </p:nvGrpSpPr>
          <p:grpSpPr bwMode="auto">
            <a:xfrm>
              <a:off x="1927" y="332"/>
              <a:ext cx="171" cy="169"/>
              <a:chOff x="1179" y="1966"/>
              <a:chExt cx="171" cy="169"/>
            </a:xfrm>
          </p:grpSpPr>
          <p:sp>
            <p:nvSpPr>
              <p:cNvPr id="81165" name="Freeform 33"/>
              <p:cNvSpPr>
                <a:spLocks/>
              </p:cNvSpPr>
              <p:nvPr/>
            </p:nvSpPr>
            <p:spPr bwMode="auto">
              <a:xfrm>
                <a:off x="1203" y="2068"/>
                <a:ext cx="145" cy="18"/>
              </a:xfrm>
              <a:custGeom>
                <a:avLst/>
                <a:gdLst>
                  <a:gd name="T0" fmla="*/ 0 w 581"/>
                  <a:gd name="T1" fmla="*/ 0 h 72"/>
                  <a:gd name="T2" fmla="*/ 0 w 581"/>
                  <a:gd name="T3" fmla="*/ 0 h 72"/>
                  <a:gd name="T4" fmla="*/ 0 w 581"/>
                  <a:gd name="T5" fmla="*/ 0 h 72"/>
                  <a:gd name="T6" fmla="*/ 0 w 581"/>
                  <a:gd name="T7" fmla="*/ 0 h 72"/>
                  <a:gd name="T8" fmla="*/ 0 w 581"/>
                  <a:gd name="T9" fmla="*/ 0 h 72"/>
                  <a:gd name="T10" fmla="*/ 0 60000 65536"/>
                  <a:gd name="T11" fmla="*/ 0 60000 65536"/>
                  <a:gd name="T12" fmla="*/ 0 60000 65536"/>
                  <a:gd name="T13" fmla="*/ 0 60000 65536"/>
                  <a:gd name="T14" fmla="*/ 0 60000 65536"/>
                  <a:gd name="T15" fmla="*/ 0 w 581"/>
                  <a:gd name="T16" fmla="*/ 0 h 72"/>
                  <a:gd name="T17" fmla="*/ 581 w 581"/>
                  <a:gd name="T18" fmla="*/ 72 h 72"/>
                </a:gdLst>
                <a:ahLst/>
                <a:cxnLst>
                  <a:cxn ang="T10">
                    <a:pos x="T0" y="T1"/>
                  </a:cxn>
                  <a:cxn ang="T11">
                    <a:pos x="T2" y="T3"/>
                  </a:cxn>
                  <a:cxn ang="T12">
                    <a:pos x="T4" y="T5"/>
                  </a:cxn>
                  <a:cxn ang="T13">
                    <a:pos x="T6" y="T7"/>
                  </a:cxn>
                  <a:cxn ang="T14">
                    <a:pos x="T8" y="T9"/>
                  </a:cxn>
                </a:cxnLst>
                <a:rect l="T15" t="T16" r="T17" b="T18"/>
                <a:pathLst>
                  <a:path w="581" h="72">
                    <a:moveTo>
                      <a:pt x="0" y="72"/>
                    </a:moveTo>
                    <a:lnTo>
                      <a:pt x="73" y="0"/>
                    </a:lnTo>
                    <a:lnTo>
                      <a:pt x="581" y="0"/>
                    </a:lnTo>
                    <a:lnTo>
                      <a:pt x="517" y="72"/>
                    </a:lnTo>
                    <a:lnTo>
                      <a:pt x="0" y="72"/>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66" name="Freeform 34"/>
              <p:cNvSpPr>
                <a:spLocks/>
              </p:cNvSpPr>
              <p:nvPr/>
            </p:nvSpPr>
            <p:spPr bwMode="auto">
              <a:xfrm>
                <a:off x="1205" y="2070"/>
                <a:ext cx="145" cy="18"/>
              </a:xfrm>
              <a:custGeom>
                <a:avLst/>
                <a:gdLst>
                  <a:gd name="T0" fmla="*/ 0 w 581"/>
                  <a:gd name="T1" fmla="*/ 0 h 72"/>
                  <a:gd name="T2" fmla="*/ 0 w 581"/>
                  <a:gd name="T3" fmla="*/ 0 h 72"/>
                  <a:gd name="T4" fmla="*/ 0 w 581"/>
                  <a:gd name="T5" fmla="*/ 0 h 72"/>
                  <a:gd name="T6" fmla="*/ 0 w 581"/>
                  <a:gd name="T7" fmla="*/ 0 h 72"/>
                  <a:gd name="T8" fmla="*/ 0 w 581"/>
                  <a:gd name="T9" fmla="*/ 0 h 72"/>
                  <a:gd name="T10" fmla="*/ 0 60000 65536"/>
                  <a:gd name="T11" fmla="*/ 0 60000 65536"/>
                  <a:gd name="T12" fmla="*/ 0 60000 65536"/>
                  <a:gd name="T13" fmla="*/ 0 60000 65536"/>
                  <a:gd name="T14" fmla="*/ 0 60000 65536"/>
                  <a:gd name="T15" fmla="*/ 0 w 581"/>
                  <a:gd name="T16" fmla="*/ 0 h 72"/>
                  <a:gd name="T17" fmla="*/ 581 w 581"/>
                  <a:gd name="T18" fmla="*/ 72 h 72"/>
                </a:gdLst>
                <a:ahLst/>
                <a:cxnLst>
                  <a:cxn ang="T10">
                    <a:pos x="T0" y="T1"/>
                  </a:cxn>
                  <a:cxn ang="T11">
                    <a:pos x="T2" y="T3"/>
                  </a:cxn>
                  <a:cxn ang="T12">
                    <a:pos x="T4" y="T5"/>
                  </a:cxn>
                  <a:cxn ang="T13">
                    <a:pos x="T6" y="T7"/>
                  </a:cxn>
                  <a:cxn ang="T14">
                    <a:pos x="T8" y="T9"/>
                  </a:cxn>
                </a:cxnLst>
                <a:rect l="T15" t="T16" r="T17" b="T18"/>
                <a:pathLst>
                  <a:path w="581" h="72">
                    <a:moveTo>
                      <a:pt x="0" y="72"/>
                    </a:moveTo>
                    <a:lnTo>
                      <a:pt x="73" y="0"/>
                    </a:lnTo>
                    <a:lnTo>
                      <a:pt x="581" y="0"/>
                    </a:lnTo>
                    <a:lnTo>
                      <a:pt x="517" y="72"/>
                    </a:lnTo>
                    <a:lnTo>
                      <a:pt x="0" y="72"/>
                    </a:lnTo>
                    <a:close/>
                  </a:path>
                </a:pathLst>
              </a:custGeom>
              <a:solidFill>
                <a:srgbClr val="C9C9B6"/>
              </a:solidFill>
              <a:ln w="3175">
                <a:solidFill>
                  <a:srgbClr val="494936"/>
                </a:solidFill>
                <a:round/>
                <a:headEnd/>
                <a:tailEnd/>
              </a:ln>
            </p:spPr>
            <p:txBody>
              <a:bodyPr/>
              <a:lstStyle/>
              <a:p>
                <a:endParaRPr lang="en-US"/>
              </a:p>
            </p:txBody>
          </p:sp>
          <p:sp>
            <p:nvSpPr>
              <p:cNvPr id="81167" name="Rectangle 35"/>
              <p:cNvSpPr>
                <a:spLocks noChangeArrowheads="1"/>
              </p:cNvSpPr>
              <p:nvPr/>
            </p:nvSpPr>
            <p:spPr bwMode="auto">
              <a:xfrm>
                <a:off x="1203" y="2086"/>
                <a:ext cx="129" cy="22"/>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168" name="Rectangle 36"/>
              <p:cNvSpPr>
                <a:spLocks noChangeArrowheads="1"/>
              </p:cNvSpPr>
              <p:nvPr/>
            </p:nvSpPr>
            <p:spPr bwMode="auto">
              <a:xfrm>
                <a:off x="1204" y="2087"/>
                <a:ext cx="127" cy="20"/>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169" name="Freeform 37"/>
              <p:cNvSpPr>
                <a:spLocks/>
              </p:cNvSpPr>
              <p:nvPr/>
            </p:nvSpPr>
            <p:spPr bwMode="auto">
              <a:xfrm>
                <a:off x="1332" y="2068"/>
                <a:ext cx="16" cy="40"/>
              </a:xfrm>
              <a:custGeom>
                <a:avLst/>
                <a:gdLst>
                  <a:gd name="T0" fmla="*/ 0 w 64"/>
                  <a:gd name="T1" fmla="*/ 0 h 160"/>
                  <a:gd name="T2" fmla="*/ 0 w 64"/>
                  <a:gd name="T3" fmla="*/ 0 h 160"/>
                  <a:gd name="T4" fmla="*/ 0 w 64"/>
                  <a:gd name="T5" fmla="*/ 0 h 160"/>
                  <a:gd name="T6" fmla="*/ 0 w 64"/>
                  <a:gd name="T7" fmla="*/ 0 h 160"/>
                  <a:gd name="T8" fmla="*/ 0 w 64"/>
                  <a:gd name="T9" fmla="*/ 0 h 160"/>
                  <a:gd name="T10" fmla="*/ 0 60000 65536"/>
                  <a:gd name="T11" fmla="*/ 0 60000 65536"/>
                  <a:gd name="T12" fmla="*/ 0 60000 65536"/>
                  <a:gd name="T13" fmla="*/ 0 60000 65536"/>
                  <a:gd name="T14" fmla="*/ 0 60000 65536"/>
                  <a:gd name="T15" fmla="*/ 0 w 64"/>
                  <a:gd name="T16" fmla="*/ 0 h 160"/>
                  <a:gd name="T17" fmla="*/ 64 w 64"/>
                  <a:gd name="T18" fmla="*/ 160 h 160"/>
                </a:gdLst>
                <a:ahLst/>
                <a:cxnLst>
                  <a:cxn ang="T10">
                    <a:pos x="T0" y="T1"/>
                  </a:cxn>
                  <a:cxn ang="T11">
                    <a:pos x="T2" y="T3"/>
                  </a:cxn>
                  <a:cxn ang="T12">
                    <a:pos x="T4" y="T5"/>
                  </a:cxn>
                  <a:cxn ang="T13">
                    <a:pos x="T6" y="T7"/>
                  </a:cxn>
                  <a:cxn ang="T14">
                    <a:pos x="T8" y="T9"/>
                  </a:cxn>
                </a:cxnLst>
                <a:rect l="T15" t="T16" r="T17" b="T18"/>
                <a:pathLst>
                  <a:path w="64" h="160">
                    <a:moveTo>
                      <a:pt x="0" y="160"/>
                    </a:moveTo>
                    <a:lnTo>
                      <a:pt x="64" y="96"/>
                    </a:lnTo>
                    <a:lnTo>
                      <a:pt x="64" y="0"/>
                    </a:lnTo>
                    <a:lnTo>
                      <a:pt x="0" y="72"/>
                    </a:lnTo>
                    <a:lnTo>
                      <a:pt x="0" y="160"/>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70" name="Freeform 38"/>
              <p:cNvSpPr>
                <a:spLocks/>
              </p:cNvSpPr>
              <p:nvPr/>
            </p:nvSpPr>
            <p:spPr bwMode="auto">
              <a:xfrm>
                <a:off x="1332" y="2068"/>
                <a:ext cx="16" cy="40"/>
              </a:xfrm>
              <a:custGeom>
                <a:avLst/>
                <a:gdLst>
                  <a:gd name="T0" fmla="*/ 0 w 64"/>
                  <a:gd name="T1" fmla="*/ 0 h 160"/>
                  <a:gd name="T2" fmla="*/ 0 w 64"/>
                  <a:gd name="T3" fmla="*/ 0 h 160"/>
                  <a:gd name="T4" fmla="*/ 0 w 64"/>
                  <a:gd name="T5" fmla="*/ 0 h 160"/>
                  <a:gd name="T6" fmla="*/ 0 w 64"/>
                  <a:gd name="T7" fmla="*/ 0 h 160"/>
                  <a:gd name="T8" fmla="*/ 0 w 64"/>
                  <a:gd name="T9" fmla="*/ 0 h 160"/>
                  <a:gd name="T10" fmla="*/ 0 60000 65536"/>
                  <a:gd name="T11" fmla="*/ 0 60000 65536"/>
                  <a:gd name="T12" fmla="*/ 0 60000 65536"/>
                  <a:gd name="T13" fmla="*/ 0 60000 65536"/>
                  <a:gd name="T14" fmla="*/ 0 60000 65536"/>
                  <a:gd name="T15" fmla="*/ 0 w 64"/>
                  <a:gd name="T16" fmla="*/ 0 h 160"/>
                  <a:gd name="T17" fmla="*/ 64 w 64"/>
                  <a:gd name="T18" fmla="*/ 160 h 160"/>
                </a:gdLst>
                <a:ahLst/>
                <a:cxnLst>
                  <a:cxn ang="T10">
                    <a:pos x="T0" y="T1"/>
                  </a:cxn>
                  <a:cxn ang="T11">
                    <a:pos x="T2" y="T3"/>
                  </a:cxn>
                  <a:cxn ang="T12">
                    <a:pos x="T4" y="T5"/>
                  </a:cxn>
                  <a:cxn ang="T13">
                    <a:pos x="T6" y="T7"/>
                  </a:cxn>
                  <a:cxn ang="T14">
                    <a:pos x="T8" y="T9"/>
                  </a:cxn>
                </a:cxnLst>
                <a:rect l="T15" t="T16" r="T17" b="T18"/>
                <a:pathLst>
                  <a:path w="64" h="160">
                    <a:moveTo>
                      <a:pt x="0" y="160"/>
                    </a:moveTo>
                    <a:lnTo>
                      <a:pt x="64" y="96"/>
                    </a:lnTo>
                    <a:lnTo>
                      <a:pt x="64" y="0"/>
                    </a:lnTo>
                    <a:lnTo>
                      <a:pt x="0" y="72"/>
                    </a:lnTo>
                    <a:lnTo>
                      <a:pt x="0" y="160"/>
                    </a:lnTo>
                    <a:close/>
                  </a:path>
                </a:pathLst>
              </a:custGeom>
              <a:solidFill>
                <a:srgbClr val="7A7A5A"/>
              </a:solidFill>
              <a:ln w="3175">
                <a:solidFill>
                  <a:srgbClr val="494936"/>
                </a:solidFill>
                <a:round/>
                <a:headEnd/>
                <a:tailEnd/>
              </a:ln>
            </p:spPr>
            <p:txBody>
              <a:bodyPr/>
              <a:lstStyle/>
              <a:p>
                <a:endParaRPr lang="en-US"/>
              </a:p>
            </p:txBody>
          </p:sp>
          <p:sp>
            <p:nvSpPr>
              <p:cNvPr id="81171" name="Freeform 39"/>
              <p:cNvSpPr>
                <a:spLocks/>
              </p:cNvSpPr>
              <p:nvPr/>
            </p:nvSpPr>
            <p:spPr bwMode="auto">
              <a:xfrm>
                <a:off x="1207" y="2068"/>
                <a:ext cx="139" cy="14"/>
              </a:xfrm>
              <a:custGeom>
                <a:avLst/>
                <a:gdLst>
                  <a:gd name="T0" fmla="*/ 0 w 557"/>
                  <a:gd name="T1" fmla="*/ 0 h 56"/>
                  <a:gd name="T2" fmla="*/ 0 w 557"/>
                  <a:gd name="T3" fmla="*/ 0 h 56"/>
                  <a:gd name="T4" fmla="*/ 0 w 557"/>
                  <a:gd name="T5" fmla="*/ 0 h 56"/>
                  <a:gd name="T6" fmla="*/ 0 w 557"/>
                  <a:gd name="T7" fmla="*/ 0 h 56"/>
                  <a:gd name="T8" fmla="*/ 0 w 557"/>
                  <a:gd name="T9" fmla="*/ 0 h 56"/>
                  <a:gd name="T10" fmla="*/ 0 60000 65536"/>
                  <a:gd name="T11" fmla="*/ 0 60000 65536"/>
                  <a:gd name="T12" fmla="*/ 0 60000 65536"/>
                  <a:gd name="T13" fmla="*/ 0 60000 65536"/>
                  <a:gd name="T14" fmla="*/ 0 60000 65536"/>
                  <a:gd name="T15" fmla="*/ 0 w 557"/>
                  <a:gd name="T16" fmla="*/ 0 h 56"/>
                  <a:gd name="T17" fmla="*/ 557 w 557"/>
                  <a:gd name="T18" fmla="*/ 56 h 56"/>
                </a:gdLst>
                <a:ahLst/>
                <a:cxnLst>
                  <a:cxn ang="T10">
                    <a:pos x="T0" y="T1"/>
                  </a:cxn>
                  <a:cxn ang="T11">
                    <a:pos x="T2" y="T3"/>
                  </a:cxn>
                  <a:cxn ang="T12">
                    <a:pos x="T4" y="T5"/>
                  </a:cxn>
                  <a:cxn ang="T13">
                    <a:pos x="T6" y="T7"/>
                  </a:cxn>
                  <a:cxn ang="T14">
                    <a:pos x="T8" y="T9"/>
                  </a:cxn>
                </a:cxnLst>
                <a:rect l="T15" t="T16" r="T17" b="T18"/>
                <a:pathLst>
                  <a:path w="557" h="56">
                    <a:moveTo>
                      <a:pt x="0" y="56"/>
                    </a:moveTo>
                    <a:lnTo>
                      <a:pt x="57" y="0"/>
                    </a:lnTo>
                    <a:lnTo>
                      <a:pt x="557" y="0"/>
                    </a:lnTo>
                    <a:lnTo>
                      <a:pt x="509" y="56"/>
                    </a:lnTo>
                    <a:lnTo>
                      <a:pt x="0" y="5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72" name="Freeform 40"/>
              <p:cNvSpPr>
                <a:spLocks/>
              </p:cNvSpPr>
              <p:nvPr/>
            </p:nvSpPr>
            <p:spPr bwMode="auto">
              <a:xfrm>
                <a:off x="1207" y="2068"/>
                <a:ext cx="139" cy="14"/>
              </a:xfrm>
              <a:custGeom>
                <a:avLst/>
                <a:gdLst>
                  <a:gd name="T0" fmla="*/ 0 w 557"/>
                  <a:gd name="T1" fmla="*/ 0 h 56"/>
                  <a:gd name="T2" fmla="*/ 0 w 557"/>
                  <a:gd name="T3" fmla="*/ 0 h 56"/>
                  <a:gd name="T4" fmla="*/ 0 w 557"/>
                  <a:gd name="T5" fmla="*/ 0 h 56"/>
                  <a:gd name="T6" fmla="*/ 0 w 557"/>
                  <a:gd name="T7" fmla="*/ 0 h 56"/>
                  <a:gd name="T8" fmla="*/ 0 w 557"/>
                  <a:gd name="T9" fmla="*/ 0 h 56"/>
                  <a:gd name="T10" fmla="*/ 0 60000 65536"/>
                  <a:gd name="T11" fmla="*/ 0 60000 65536"/>
                  <a:gd name="T12" fmla="*/ 0 60000 65536"/>
                  <a:gd name="T13" fmla="*/ 0 60000 65536"/>
                  <a:gd name="T14" fmla="*/ 0 60000 65536"/>
                  <a:gd name="T15" fmla="*/ 0 w 557"/>
                  <a:gd name="T16" fmla="*/ 0 h 56"/>
                  <a:gd name="T17" fmla="*/ 557 w 557"/>
                  <a:gd name="T18" fmla="*/ 56 h 56"/>
                </a:gdLst>
                <a:ahLst/>
                <a:cxnLst>
                  <a:cxn ang="T10">
                    <a:pos x="T0" y="T1"/>
                  </a:cxn>
                  <a:cxn ang="T11">
                    <a:pos x="T2" y="T3"/>
                  </a:cxn>
                  <a:cxn ang="T12">
                    <a:pos x="T4" y="T5"/>
                  </a:cxn>
                  <a:cxn ang="T13">
                    <a:pos x="T6" y="T7"/>
                  </a:cxn>
                  <a:cxn ang="T14">
                    <a:pos x="T8" y="T9"/>
                  </a:cxn>
                </a:cxnLst>
                <a:rect l="T15" t="T16" r="T17" b="T18"/>
                <a:pathLst>
                  <a:path w="557" h="56">
                    <a:moveTo>
                      <a:pt x="0" y="56"/>
                    </a:moveTo>
                    <a:lnTo>
                      <a:pt x="57" y="0"/>
                    </a:lnTo>
                    <a:lnTo>
                      <a:pt x="557" y="0"/>
                    </a:lnTo>
                    <a:lnTo>
                      <a:pt x="509" y="56"/>
                    </a:lnTo>
                    <a:lnTo>
                      <a:pt x="0" y="56"/>
                    </a:lnTo>
                    <a:close/>
                  </a:path>
                </a:pathLst>
              </a:custGeom>
              <a:solidFill>
                <a:srgbClr val="000000"/>
              </a:solidFill>
              <a:ln w="3175">
                <a:solidFill>
                  <a:srgbClr val="000000"/>
                </a:solidFill>
                <a:round/>
                <a:headEnd/>
                <a:tailEnd/>
              </a:ln>
            </p:spPr>
            <p:txBody>
              <a:bodyPr/>
              <a:lstStyle/>
              <a:p>
                <a:endParaRPr lang="en-US"/>
              </a:p>
            </p:txBody>
          </p:sp>
          <p:sp>
            <p:nvSpPr>
              <p:cNvPr id="81173" name="Freeform 41"/>
              <p:cNvSpPr>
                <a:spLocks/>
              </p:cNvSpPr>
              <p:nvPr/>
            </p:nvSpPr>
            <p:spPr bwMode="auto">
              <a:xfrm>
                <a:off x="1205" y="1966"/>
                <a:ext cx="141" cy="14"/>
              </a:xfrm>
              <a:custGeom>
                <a:avLst/>
                <a:gdLst>
                  <a:gd name="T0" fmla="*/ 0 w 565"/>
                  <a:gd name="T1" fmla="*/ 0 h 56"/>
                  <a:gd name="T2" fmla="*/ 0 w 565"/>
                  <a:gd name="T3" fmla="*/ 0 h 56"/>
                  <a:gd name="T4" fmla="*/ 0 w 565"/>
                  <a:gd name="T5" fmla="*/ 0 h 56"/>
                  <a:gd name="T6" fmla="*/ 0 w 565"/>
                  <a:gd name="T7" fmla="*/ 0 h 56"/>
                  <a:gd name="T8" fmla="*/ 0 w 565"/>
                  <a:gd name="T9" fmla="*/ 0 h 56"/>
                  <a:gd name="T10" fmla="*/ 0 60000 65536"/>
                  <a:gd name="T11" fmla="*/ 0 60000 65536"/>
                  <a:gd name="T12" fmla="*/ 0 60000 65536"/>
                  <a:gd name="T13" fmla="*/ 0 60000 65536"/>
                  <a:gd name="T14" fmla="*/ 0 60000 65536"/>
                  <a:gd name="T15" fmla="*/ 0 w 565"/>
                  <a:gd name="T16" fmla="*/ 0 h 56"/>
                  <a:gd name="T17" fmla="*/ 565 w 565"/>
                  <a:gd name="T18" fmla="*/ 56 h 56"/>
                </a:gdLst>
                <a:ahLst/>
                <a:cxnLst>
                  <a:cxn ang="T10">
                    <a:pos x="T0" y="T1"/>
                  </a:cxn>
                  <a:cxn ang="T11">
                    <a:pos x="T2" y="T3"/>
                  </a:cxn>
                  <a:cxn ang="T12">
                    <a:pos x="T4" y="T5"/>
                  </a:cxn>
                  <a:cxn ang="T13">
                    <a:pos x="T6" y="T7"/>
                  </a:cxn>
                  <a:cxn ang="T14">
                    <a:pos x="T8" y="T9"/>
                  </a:cxn>
                </a:cxnLst>
                <a:rect l="T15" t="T16" r="T17" b="T18"/>
                <a:pathLst>
                  <a:path w="565" h="56">
                    <a:moveTo>
                      <a:pt x="0" y="56"/>
                    </a:moveTo>
                    <a:lnTo>
                      <a:pt x="49" y="0"/>
                    </a:lnTo>
                    <a:lnTo>
                      <a:pt x="565" y="0"/>
                    </a:lnTo>
                    <a:lnTo>
                      <a:pt x="509" y="56"/>
                    </a:lnTo>
                    <a:lnTo>
                      <a:pt x="0" y="56"/>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74" name="Freeform 42"/>
              <p:cNvSpPr>
                <a:spLocks/>
              </p:cNvSpPr>
              <p:nvPr/>
            </p:nvSpPr>
            <p:spPr bwMode="auto">
              <a:xfrm>
                <a:off x="1205" y="1966"/>
                <a:ext cx="141" cy="14"/>
              </a:xfrm>
              <a:custGeom>
                <a:avLst/>
                <a:gdLst>
                  <a:gd name="T0" fmla="*/ 0 w 565"/>
                  <a:gd name="T1" fmla="*/ 0 h 56"/>
                  <a:gd name="T2" fmla="*/ 0 w 565"/>
                  <a:gd name="T3" fmla="*/ 0 h 56"/>
                  <a:gd name="T4" fmla="*/ 0 w 565"/>
                  <a:gd name="T5" fmla="*/ 0 h 56"/>
                  <a:gd name="T6" fmla="*/ 0 w 565"/>
                  <a:gd name="T7" fmla="*/ 0 h 56"/>
                  <a:gd name="T8" fmla="*/ 0 w 565"/>
                  <a:gd name="T9" fmla="*/ 0 h 56"/>
                  <a:gd name="T10" fmla="*/ 0 60000 65536"/>
                  <a:gd name="T11" fmla="*/ 0 60000 65536"/>
                  <a:gd name="T12" fmla="*/ 0 60000 65536"/>
                  <a:gd name="T13" fmla="*/ 0 60000 65536"/>
                  <a:gd name="T14" fmla="*/ 0 60000 65536"/>
                  <a:gd name="T15" fmla="*/ 0 w 565"/>
                  <a:gd name="T16" fmla="*/ 0 h 56"/>
                  <a:gd name="T17" fmla="*/ 565 w 565"/>
                  <a:gd name="T18" fmla="*/ 56 h 56"/>
                </a:gdLst>
                <a:ahLst/>
                <a:cxnLst>
                  <a:cxn ang="T10">
                    <a:pos x="T0" y="T1"/>
                  </a:cxn>
                  <a:cxn ang="T11">
                    <a:pos x="T2" y="T3"/>
                  </a:cxn>
                  <a:cxn ang="T12">
                    <a:pos x="T4" y="T5"/>
                  </a:cxn>
                  <a:cxn ang="T13">
                    <a:pos x="T6" y="T7"/>
                  </a:cxn>
                  <a:cxn ang="T14">
                    <a:pos x="T8" y="T9"/>
                  </a:cxn>
                </a:cxnLst>
                <a:rect l="T15" t="T16" r="T17" b="T18"/>
                <a:pathLst>
                  <a:path w="565" h="56">
                    <a:moveTo>
                      <a:pt x="0" y="56"/>
                    </a:moveTo>
                    <a:lnTo>
                      <a:pt x="49" y="0"/>
                    </a:lnTo>
                    <a:lnTo>
                      <a:pt x="565" y="0"/>
                    </a:lnTo>
                    <a:lnTo>
                      <a:pt x="509" y="56"/>
                    </a:lnTo>
                    <a:lnTo>
                      <a:pt x="0" y="56"/>
                    </a:lnTo>
                    <a:close/>
                  </a:path>
                </a:pathLst>
              </a:custGeom>
              <a:solidFill>
                <a:srgbClr val="C9C9B6"/>
              </a:solidFill>
              <a:ln w="3175">
                <a:solidFill>
                  <a:srgbClr val="494936"/>
                </a:solidFill>
                <a:round/>
                <a:headEnd/>
                <a:tailEnd/>
              </a:ln>
            </p:spPr>
            <p:txBody>
              <a:bodyPr/>
              <a:lstStyle/>
              <a:p>
                <a:endParaRPr lang="en-US"/>
              </a:p>
            </p:txBody>
          </p:sp>
          <p:sp>
            <p:nvSpPr>
              <p:cNvPr id="81175" name="Rectangle 43"/>
              <p:cNvSpPr>
                <a:spLocks noChangeArrowheads="1"/>
              </p:cNvSpPr>
              <p:nvPr/>
            </p:nvSpPr>
            <p:spPr bwMode="auto">
              <a:xfrm>
                <a:off x="1206" y="1981"/>
                <a:ext cx="127" cy="98"/>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176" name="Rectangle 44"/>
              <p:cNvSpPr>
                <a:spLocks noChangeArrowheads="1"/>
              </p:cNvSpPr>
              <p:nvPr/>
            </p:nvSpPr>
            <p:spPr bwMode="auto">
              <a:xfrm>
                <a:off x="1216" y="1993"/>
                <a:ext cx="105" cy="76"/>
              </a:xfrm>
              <a:prstGeom prst="rect">
                <a:avLst/>
              </a:prstGeom>
              <a:solidFill>
                <a:srgbClr val="FFFFFF"/>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177" name="Freeform 45"/>
              <p:cNvSpPr>
                <a:spLocks/>
              </p:cNvSpPr>
              <p:nvPr/>
            </p:nvSpPr>
            <p:spPr bwMode="auto">
              <a:xfrm>
                <a:off x="1332" y="1966"/>
                <a:ext cx="14" cy="112"/>
              </a:xfrm>
              <a:custGeom>
                <a:avLst/>
                <a:gdLst>
                  <a:gd name="T0" fmla="*/ 0 w 56"/>
                  <a:gd name="T1" fmla="*/ 0 h 449"/>
                  <a:gd name="T2" fmla="*/ 0 w 56"/>
                  <a:gd name="T3" fmla="*/ 0 h 449"/>
                  <a:gd name="T4" fmla="*/ 0 w 56"/>
                  <a:gd name="T5" fmla="*/ 0 h 449"/>
                  <a:gd name="T6" fmla="*/ 0 w 56"/>
                  <a:gd name="T7" fmla="*/ 0 h 449"/>
                  <a:gd name="T8" fmla="*/ 0 w 56"/>
                  <a:gd name="T9" fmla="*/ 0 h 449"/>
                  <a:gd name="T10" fmla="*/ 0 60000 65536"/>
                  <a:gd name="T11" fmla="*/ 0 60000 65536"/>
                  <a:gd name="T12" fmla="*/ 0 60000 65536"/>
                  <a:gd name="T13" fmla="*/ 0 60000 65536"/>
                  <a:gd name="T14" fmla="*/ 0 60000 65536"/>
                  <a:gd name="T15" fmla="*/ 0 w 56"/>
                  <a:gd name="T16" fmla="*/ 0 h 449"/>
                  <a:gd name="T17" fmla="*/ 56 w 56"/>
                  <a:gd name="T18" fmla="*/ 449 h 449"/>
                </a:gdLst>
                <a:ahLst/>
                <a:cxnLst>
                  <a:cxn ang="T10">
                    <a:pos x="T0" y="T1"/>
                  </a:cxn>
                  <a:cxn ang="T11">
                    <a:pos x="T2" y="T3"/>
                  </a:cxn>
                  <a:cxn ang="T12">
                    <a:pos x="T4" y="T5"/>
                  </a:cxn>
                  <a:cxn ang="T13">
                    <a:pos x="T6" y="T7"/>
                  </a:cxn>
                  <a:cxn ang="T14">
                    <a:pos x="T8" y="T9"/>
                  </a:cxn>
                </a:cxnLst>
                <a:rect l="T15" t="T16" r="T17" b="T18"/>
                <a:pathLst>
                  <a:path w="56" h="449">
                    <a:moveTo>
                      <a:pt x="0" y="449"/>
                    </a:moveTo>
                    <a:lnTo>
                      <a:pt x="56" y="401"/>
                    </a:lnTo>
                    <a:lnTo>
                      <a:pt x="56" y="0"/>
                    </a:lnTo>
                    <a:lnTo>
                      <a:pt x="0" y="56"/>
                    </a:lnTo>
                    <a:lnTo>
                      <a:pt x="0" y="449"/>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78" name="Freeform 46"/>
              <p:cNvSpPr>
                <a:spLocks/>
              </p:cNvSpPr>
              <p:nvPr/>
            </p:nvSpPr>
            <p:spPr bwMode="auto">
              <a:xfrm>
                <a:off x="1332" y="1966"/>
                <a:ext cx="14" cy="112"/>
              </a:xfrm>
              <a:custGeom>
                <a:avLst/>
                <a:gdLst>
                  <a:gd name="T0" fmla="*/ 0 w 56"/>
                  <a:gd name="T1" fmla="*/ 0 h 449"/>
                  <a:gd name="T2" fmla="*/ 0 w 56"/>
                  <a:gd name="T3" fmla="*/ 0 h 449"/>
                  <a:gd name="T4" fmla="*/ 0 w 56"/>
                  <a:gd name="T5" fmla="*/ 0 h 449"/>
                  <a:gd name="T6" fmla="*/ 0 w 56"/>
                  <a:gd name="T7" fmla="*/ 0 h 449"/>
                  <a:gd name="T8" fmla="*/ 0 w 56"/>
                  <a:gd name="T9" fmla="*/ 0 h 449"/>
                  <a:gd name="T10" fmla="*/ 0 60000 65536"/>
                  <a:gd name="T11" fmla="*/ 0 60000 65536"/>
                  <a:gd name="T12" fmla="*/ 0 60000 65536"/>
                  <a:gd name="T13" fmla="*/ 0 60000 65536"/>
                  <a:gd name="T14" fmla="*/ 0 60000 65536"/>
                  <a:gd name="T15" fmla="*/ 0 w 56"/>
                  <a:gd name="T16" fmla="*/ 0 h 449"/>
                  <a:gd name="T17" fmla="*/ 56 w 56"/>
                  <a:gd name="T18" fmla="*/ 449 h 449"/>
                </a:gdLst>
                <a:ahLst/>
                <a:cxnLst>
                  <a:cxn ang="T10">
                    <a:pos x="T0" y="T1"/>
                  </a:cxn>
                  <a:cxn ang="T11">
                    <a:pos x="T2" y="T3"/>
                  </a:cxn>
                  <a:cxn ang="T12">
                    <a:pos x="T4" y="T5"/>
                  </a:cxn>
                  <a:cxn ang="T13">
                    <a:pos x="T6" y="T7"/>
                  </a:cxn>
                  <a:cxn ang="T14">
                    <a:pos x="T8" y="T9"/>
                  </a:cxn>
                </a:cxnLst>
                <a:rect l="T15" t="T16" r="T17" b="T18"/>
                <a:pathLst>
                  <a:path w="56" h="449">
                    <a:moveTo>
                      <a:pt x="0" y="449"/>
                    </a:moveTo>
                    <a:lnTo>
                      <a:pt x="56" y="401"/>
                    </a:lnTo>
                    <a:lnTo>
                      <a:pt x="56" y="0"/>
                    </a:lnTo>
                    <a:lnTo>
                      <a:pt x="0" y="56"/>
                    </a:lnTo>
                    <a:lnTo>
                      <a:pt x="0" y="449"/>
                    </a:lnTo>
                    <a:close/>
                  </a:path>
                </a:pathLst>
              </a:custGeom>
              <a:solidFill>
                <a:srgbClr val="7A7A5A"/>
              </a:solidFill>
              <a:ln w="3175">
                <a:solidFill>
                  <a:srgbClr val="494936"/>
                </a:solidFill>
                <a:round/>
                <a:headEnd/>
                <a:tailEnd/>
              </a:ln>
            </p:spPr>
            <p:txBody>
              <a:bodyPr/>
              <a:lstStyle/>
              <a:p>
                <a:endParaRPr lang="en-US"/>
              </a:p>
            </p:txBody>
          </p:sp>
          <p:sp>
            <p:nvSpPr>
              <p:cNvPr id="81179" name="Freeform 47"/>
              <p:cNvSpPr>
                <a:spLocks/>
              </p:cNvSpPr>
              <p:nvPr/>
            </p:nvSpPr>
            <p:spPr bwMode="auto">
              <a:xfrm>
                <a:off x="1179" y="2104"/>
                <a:ext cx="159" cy="25"/>
              </a:xfrm>
              <a:custGeom>
                <a:avLst/>
                <a:gdLst>
                  <a:gd name="T0" fmla="*/ 0 w 638"/>
                  <a:gd name="T1" fmla="*/ 0 h 96"/>
                  <a:gd name="T2" fmla="*/ 0 w 638"/>
                  <a:gd name="T3" fmla="*/ 0 h 96"/>
                  <a:gd name="T4" fmla="*/ 0 w 638"/>
                  <a:gd name="T5" fmla="*/ 0 h 96"/>
                  <a:gd name="T6" fmla="*/ 0 w 638"/>
                  <a:gd name="T7" fmla="*/ 0 h 96"/>
                  <a:gd name="T8" fmla="*/ 0 w 638"/>
                  <a:gd name="T9" fmla="*/ 0 h 96"/>
                  <a:gd name="T10" fmla="*/ 0 60000 65536"/>
                  <a:gd name="T11" fmla="*/ 0 60000 65536"/>
                  <a:gd name="T12" fmla="*/ 0 60000 65536"/>
                  <a:gd name="T13" fmla="*/ 0 60000 65536"/>
                  <a:gd name="T14" fmla="*/ 0 60000 65536"/>
                  <a:gd name="T15" fmla="*/ 0 w 638"/>
                  <a:gd name="T16" fmla="*/ 0 h 96"/>
                  <a:gd name="T17" fmla="*/ 638 w 638"/>
                  <a:gd name="T18" fmla="*/ 96 h 96"/>
                </a:gdLst>
                <a:ahLst/>
                <a:cxnLst>
                  <a:cxn ang="T10">
                    <a:pos x="T0" y="T1"/>
                  </a:cxn>
                  <a:cxn ang="T11">
                    <a:pos x="T2" y="T3"/>
                  </a:cxn>
                  <a:cxn ang="T12">
                    <a:pos x="T4" y="T5"/>
                  </a:cxn>
                  <a:cxn ang="T13">
                    <a:pos x="T6" y="T7"/>
                  </a:cxn>
                  <a:cxn ang="T14">
                    <a:pos x="T8" y="T9"/>
                  </a:cxn>
                </a:cxnLst>
                <a:rect l="T15" t="T16" r="T17" b="T18"/>
                <a:pathLst>
                  <a:path w="638" h="96">
                    <a:moveTo>
                      <a:pt x="0" y="96"/>
                    </a:moveTo>
                    <a:lnTo>
                      <a:pt x="81" y="0"/>
                    </a:lnTo>
                    <a:lnTo>
                      <a:pt x="638" y="0"/>
                    </a:lnTo>
                    <a:lnTo>
                      <a:pt x="557" y="96"/>
                    </a:lnTo>
                    <a:lnTo>
                      <a:pt x="0" y="96"/>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80" name="Freeform 48"/>
              <p:cNvSpPr>
                <a:spLocks/>
              </p:cNvSpPr>
              <p:nvPr/>
            </p:nvSpPr>
            <p:spPr bwMode="auto">
              <a:xfrm>
                <a:off x="1179" y="2104"/>
                <a:ext cx="159" cy="25"/>
              </a:xfrm>
              <a:custGeom>
                <a:avLst/>
                <a:gdLst>
                  <a:gd name="T0" fmla="*/ 0 w 638"/>
                  <a:gd name="T1" fmla="*/ 0 h 96"/>
                  <a:gd name="T2" fmla="*/ 0 w 638"/>
                  <a:gd name="T3" fmla="*/ 0 h 96"/>
                  <a:gd name="T4" fmla="*/ 0 w 638"/>
                  <a:gd name="T5" fmla="*/ 0 h 96"/>
                  <a:gd name="T6" fmla="*/ 0 w 638"/>
                  <a:gd name="T7" fmla="*/ 0 h 96"/>
                  <a:gd name="T8" fmla="*/ 0 w 638"/>
                  <a:gd name="T9" fmla="*/ 0 h 96"/>
                  <a:gd name="T10" fmla="*/ 0 60000 65536"/>
                  <a:gd name="T11" fmla="*/ 0 60000 65536"/>
                  <a:gd name="T12" fmla="*/ 0 60000 65536"/>
                  <a:gd name="T13" fmla="*/ 0 60000 65536"/>
                  <a:gd name="T14" fmla="*/ 0 60000 65536"/>
                  <a:gd name="T15" fmla="*/ 0 w 638"/>
                  <a:gd name="T16" fmla="*/ 0 h 96"/>
                  <a:gd name="T17" fmla="*/ 638 w 638"/>
                  <a:gd name="T18" fmla="*/ 96 h 96"/>
                </a:gdLst>
                <a:ahLst/>
                <a:cxnLst>
                  <a:cxn ang="T10">
                    <a:pos x="T0" y="T1"/>
                  </a:cxn>
                  <a:cxn ang="T11">
                    <a:pos x="T2" y="T3"/>
                  </a:cxn>
                  <a:cxn ang="T12">
                    <a:pos x="T4" y="T5"/>
                  </a:cxn>
                  <a:cxn ang="T13">
                    <a:pos x="T6" y="T7"/>
                  </a:cxn>
                  <a:cxn ang="T14">
                    <a:pos x="T8" y="T9"/>
                  </a:cxn>
                </a:cxnLst>
                <a:rect l="T15" t="T16" r="T17" b="T18"/>
                <a:pathLst>
                  <a:path w="638" h="96">
                    <a:moveTo>
                      <a:pt x="0" y="96"/>
                    </a:moveTo>
                    <a:lnTo>
                      <a:pt x="81" y="0"/>
                    </a:lnTo>
                    <a:lnTo>
                      <a:pt x="638" y="0"/>
                    </a:lnTo>
                    <a:lnTo>
                      <a:pt x="557" y="96"/>
                    </a:lnTo>
                    <a:lnTo>
                      <a:pt x="0" y="96"/>
                    </a:lnTo>
                    <a:close/>
                  </a:path>
                </a:pathLst>
              </a:custGeom>
              <a:solidFill>
                <a:srgbClr val="C9C9B6"/>
              </a:solidFill>
              <a:ln w="3175">
                <a:solidFill>
                  <a:srgbClr val="494936"/>
                </a:solidFill>
                <a:round/>
                <a:headEnd/>
                <a:tailEnd/>
              </a:ln>
            </p:spPr>
            <p:txBody>
              <a:bodyPr/>
              <a:lstStyle/>
              <a:p>
                <a:endParaRPr lang="en-US"/>
              </a:p>
            </p:txBody>
          </p:sp>
          <p:sp>
            <p:nvSpPr>
              <p:cNvPr id="81181" name="Freeform 49"/>
              <p:cNvSpPr>
                <a:spLocks/>
              </p:cNvSpPr>
              <p:nvPr/>
            </p:nvSpPr>
            <p:spPr bwMode="auto">
              <a:xfrm>
                <a:off x="1318" y="2104"/>
                <a:ext cx="20" cy="31"/>
              </a:xfrm>
              <a:custGeom>
                <a:avLst/>
                <a:gdLst>
                  <a:gd name="T0" fmla="*/ 0 w 81"/>
                  <a:gd name="T1" fmla="*/ 0 h 120"/>
                  <a:gd name="T2" fmla="*/ 0 w 81"/>
                  <a:gd name="T3" fmla="*/ 0 h 120"/>
                  <a:gd name="T4" fmla="*/ 0 w 81"/>
                  <a:gd name="T5" fmla="*/ 0 h 120"/>
                  <a:gd name="T6" fmla="*/ 0 w 81"/>
                  <a:gd name="T7" fmla="*/ 0 h 120"/>
                  <a:gd name="T8" fmla="*/ 0 w 81"/>
                  <a:gd name="T9" fmla="*/ 0 h 120"/>
                  <a:gd name="T10" fmla="*/ 0 60000 65536"/>
                  <a:gd name="T11" fmla="*/ 0 60000 65536"/>
                  <a:gd name="T12" fmla="*/ 0 60000 65536"/>
                  <a:gd name="T13" fmla="*/ 0 60000 65536"/>
                  <a:gd name="T14" fmla="*/ 0 60000 65536"/>
                  <a:gd name="T15" fmla="*/ 0 w 81"/>
                  <a:gd name="T16" fmla="*/ 0 h 120"/>
                  <a:gd name="T17" fmla="*/ 81 w 81"/>
                  <a:gd name="T18" fmla="*/ 120 h 120"/>
                </a:gdLst>
                <a:ahLst/>
                <a:cxnLst>
                  <a:cxn ang="T10">
                    <a:pos x="T0" y="T1"/>
                  </a:cxn>
                  <a:cxn ang="T11">
                    <a:pos x="T2" y="T3"/>
                  </a:cxn>
                  <a:cxn ang="T12">
                    <a:pos x="T4" y="T5"/>
                  </a:cxn>
                  <a:cxn ang="T13">
                    <a:pos x="T6" y="T7"/>
                  </a:cxn>
                  <a:cxn ang="T14">
                    <a:pos x="T8" y="T9"/>
                  </a:cxn>
                </a:cxnLst>
                <a:rect l="T15" t="T16" r="T17" b="T18"/>
                <a:pathLst>
                  <a:path w="81" h="120">
                    <a:moveTo>
                      <a:pt x="0" y="120"/>
                    </a:moveTo>
                    <a:lnTo>
                      <a:pt x="81" y="40"/>
                    </a:lnTo>
                    <a:lnTo>
                      <a:pt x="81" y="0"/>
                    </a:lnTo>
                    <a:lnTo>
                      <a:pt x="0" y="104"/>
                    </a:lnTo>
                    <a:lnTo>
                      <a:pt x="0" y="120"/>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82" name="Freeform 50"/>
              <p:cNvSpPr>
                <a:spLocks/>
              </p:cNvSpPr>
              <p:nvPr/>
            </p:nvSpPr>
            <p:spPr bwMode="auto">
              <a:xfrm>
                <a:off x="1318" y="2104"/>
                <a:ext cx="20" cy="31"/>
              </a:xfrm>
              <a:custGeom>
                <a:avLst/>
                <a:gdLst>
                  <a:gd name="T0" fmla="*/ 0 w 81"/>
                  <a:gd name="T1" fmla="*/ 0 h 120"/>
                  <a:gd name="T2" fmla="*/ 0 w 81"/>
                  <a:gd name="T3" fmla="*/ 0 h 120"/>
                  <a:gd name="T4" fmla="*/ 0 w 81"/>
                  <a:gd name="T5" fmla="*/ 0 h 120"/>
                  <a:gd name="T6" fmla="*/ 0 w 81"/>
                  <a:gd name="T7" fmla="*/ 0 h 120"/>
                  <a:gd name="T8" fmla="*/ 0 w 81"/>
                  <a:gd name="T9" fmla="*/ 0 h 120"/>
                  <a:gd name="T10" fmla="*/ 0 60000 65536"/>
                  <a:gd name="T11" fmla="*/ 0 60000 65536"/>
                  <a:gd name="T12" fmla="*/ 0 60000 65536"/>
                  <a:gd name="T13" fmla="*/ 0 60000 65536"/>
                  <a:gd name="T14" fmla="*/ 0 60000 65536"/>
                  <a:gd name="T15" fmla="*/ 0 w 81"/>
                  <a:gd name="T16" fmla="*/ 0 h 120"/>
                  <a:gd name="T17" fmla="*/ 81 w 81"/>
                  <a:gd name="T18" fmla="*/ 120 h 120"/>
                </a:gdLst>
                <a:ahLst/>
                <a:cxnLst>
                  <a:cxn ang="T10">
                    <a:pos x="T0" y="T1"/>
                  </a:cxn>
                  <a:cxn ang="T11">
                    <a:pos x="T2" y="T3"/>
                  </a:cxn>
                  <a:cxn ang="T12">
                    <a:pos x="T4" y="T5"/>
                  </a:cxn>
                  <a:cxn ang="T13">
                    <a:pos x="T6" y="T7"/>
                  </a:cxn>
                  <a:cxn ang="T14">
                    <a:pos x="T8" y="T9"/>
                  </a:cxn>
                </a:cxnLst>
                <a:rect l="T15" t="T16" r="T17" b="T18"/>
                <a:pathLst>
                  <a:path w="81" h="120">
                    <a:moveTo>
                      <a:pt x="0" y="120"/>
                    </a:moveTo>
                    <a:lnTo>
                      <a:pt x="81" y="40"/>
                    </a:lnTo>
                    <a:lnTo>
                      <a:pt x="81" y="0"/>
                    </a:lnTo>
                    <a:lnTo>
                      <a:pt x="0" y="104"/>
                    </a:lnTo>
                    <a:lnTo>
                      <a:pt x="0" y="120"/>
                    </a:lnTo>
                    <a:close/>
                  </a:path>
                </a:pathLst>
              </a:custGeom>
              <a:solidFill>
                <a:srgbClr val="7A7A5A"/>
              </a:solidFill>
              <a:ln w="3175">
                <a:solidFill>
                  <a:srgbClr val="494936"/>
                </a:solidFill>
                <a:round/>
                <a:headEnd/>
                <a:tailEnd/>
              </a:ln>
            </p:spPr>
            <p:txBody>
              <a:bodyPr/>
              <a:lstStyle/>
              <a:p>
                <a:endParaRPr lang="en-US"/>
              </a:p>
            </p:txBody>
          </p:sp>
          <p:sp>
            <p:nvSpPr>
              <p:cNvPr id="81183" name="Rectangle 51"/>
              <p:cNvSpPr>
                <a:spLocks noChangeArrowheads="1"/>
              </p:cNvSpPr>
              <p:nvPr/>
            </p:nvSpPr>
            <p:spPr bwMode="auto">
              <a:xfrm>
                <a:off x="1179" y="2129"/>
                <a:ext cx="139" cy="6"/>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184" name="Rectangle 52"/>
              <p:cNvSpPr>
                <a:spLocks noChangeArrowheads="1"/>
              </p:cNvSpPr>
              <p:nvPr/>
            </p:nvSpPr>
            <p:spPr bwMode="auto">
              <a:xfrm>
                <a:off x="1180" y="2130"/>
                <a:ext cx="137" cy="4"/>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grpSp>
          <p:nvGrpSpPr>
            <p:cNvPr id="81039" name="Group 53"/>
            <p:cNvGrpSpPr>
              <a:grpSpLocks/>
            </p:cNvGrpSpPr>
            <p:nvPr/>
          </p:nvGrpSpPr>
          <p:grpSpPr bwMode="auto">
            <a:xfrm>
              <a:off x="1971" y="370"/>
              <a:ext cx="94" cy="56"/>
              <a:chOff x="1223" y="2004"/>
              <a:chExt cx="94" cy="56"/>
            </a:xfrm>
          </p:grpSpPr>
          <p:grpSp>
            <p:nvGrpSpPr>
              <p:cNvPr id="81138" name="Group 54"/>
              <p:cNvGrpSpPr>
                <a:grpSpLocks/>
              </p:cNvGrpSpPr>
              <p:nvPr/>
            </p:nvGrpSpPr>
            <p:grpSpPr bwMode="auto">
              <a:xfrm>
                <a:off x="1223" y="2004"/>
                <a:ext cx="93" cy="56"/>
                <a:chOff x="1223" y="2004"/>
                <a:chExt cx="93" cy="56"/>
              </a:xfrm>
            </p:grpSpPr>
            <p:sp>
              <p:nvSpPr>
                <p:cNvPr id="81156" name="Oval 55"/>
                <p:cNvSpPr>
                  <a:spLocks noChangeArrowheads="1"/>
                </p:cNvSpPr>
                <p:nvPr/>
              </p:nvSpPr>
              <p:spPr bwMode="auto">
                <a:xfrm>
                  <a:off x="1255" y="2004"/>
                  <a:ext cx="41"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157" name="Oval 56"/>
                <p:cNvSpPr>
                  <a:spLocks noChangeArrowheads="1"/>
                </p:cNvSpPr>
                <p:nvPr/>
              </p:nvSpPr>
              <p:spPr bwMode="auto">
                <a:xfrm>
                  <a:off x="1233" y="2010"/>
                  <a:ext cx="30"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158" name="Oval 57"/>
                <p:cNvSpPr>
                  <a:spLocks noChangeArrowheads="1"/>
                </p:cNvSpPr>
                <p:nvPr/>
              </p:nvSpPr>
              <p:spPr bwMode="auto">
                <a:xfrm>
                  <a:off x="1223" y="2024"/>
                  <a:ext cx="20"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159" name="Oval 58"/>
                <p:cNvSpPr>
                  <a:spLocks noChangeArrowheads="1"/>
                </p:cNvSpPr>
                <p:nvPr/>
              </p:nvSpPr>
              <p:spPr bwMode="auto">
                <a:xfrm>
                  <a:off x="1229" y="2032"/>
                  <a:ext cx="32" cy="2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160" name="Oval 59"/>
                <p:cNvSpPr>
                  <a:spLocks noChangeArrowheads="1"/>
                </p:cNvSpPr>
                <p:nvPr/>
              </p:nvSpPr>
              <p:spPr bwMode="auto">
                <a:xfrm>
                  <a:off x="1251" y="2036"/>
                  <a:ext cx="49"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161" name="Oval 60"/>
                <p:cNvSpPr>
                  <a:spLocks noChangeArrowheads="1"/>
                </p:cNvSpPr>
                <p:nvPr/>
              </p:nvSpPr>
              <p:spPr bwMode="auto">
                <a:xfrm>
                  <a:off x="1281" y="2010"/>
                  <a:ext cx="31"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162" name="Oval 61"/>
                <p:cNvSpPr>
                  <a:spLocks noChangeArrowheads="1"/>
                </p:cNvSpPr>
                <p:nvPr/>
              </p:nvSpPr>
              <p:spPr bwMode="auto">
                <a:xfrm>
                  <a:off x="1285" y="2022"/>
                  <a:ext cx="31"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163" name="Oval 62"/>
                <p:cNvSpPr>
                  <a:spLocks noChangeArrowheads="1"/>
                </p:cNvSpPr>
                <p:nvPr/>
              </p:nvSpPr>
              <p:spPr bwMode="auto">
                <a:xfrm>
                  <a:off x="1283" y="2026"/>
                  <a:ext cx="31" cy="3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164" name="Oval 63"/>
                <p:cNvSpPr>
                  <a:spLocks noChangeArrowheads="1"/>
                </p:cNvSpPr>
                <p:nvPr/>
              </p:nvSpPr>
              <p:spPr bwMode="auto">
                <a:xfrm>
                  <a:off x="1239" y="2018"/>
                  <a:ext cx="61" cy="3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grpSp>
            <p:nvGrpSpPr>
              <p:cNvPr id="81139" name="Group 64"/>
              <p:cNvGrpSpPr>
                <a:grpSpLocks/>
              </p:cNvGrpSpPr>
              <p:nvPr/>
            </p:nvGrpSpPr>
            <p:grpSpPr bwMode="auto">
              <a:xfrm>
                <a:off x="1223" y="2004"/>
                <a:ext cx="94" cy="56"/>
                <a:chOff x="1223" y="2004"/>
                <a:chExt cx="94" cy="56"/>
              </a:xfrm>
            </p:grpSpPr>
            <p:sp>
              <p:nvSpPr>
                <p:cNvPr id="81140" name="Arc 65"/>
                <p:cNvSpPr>
                  <a:spLocks/>
                </p:cNvSpPr>
                <p:nvPr/>
              </p:nvSpPr>
              <p:spPr bwMode="auto">
                <a:xfrm>
                  <a:off x="1256" y="2004"/>
                  <a:ext cx="39" cy="12"/>
                </a:xfrm>
                <a:custGeom>
                  <a:avLst/>
                  <a:gdLst>
                    <a:gd name="T0" fmla="*/ 0 w 41085"/>
                    <a:gd name="T1" fmla="*/ 0 h 21600"/>
                    <a:gd name="T2" fmla="*/ 0 w 41085"/>
                    <a:gd name="T3" fmla="*/ 0 h 21600"/>
                    <a:gd name="T4" fmla="*/ 0 w 41085"/>
                    <a:gd name="T5" fmla="*/ 0 h 21600"/>
                    <a:gd name="T6" fmla="*/ 0 60000 65536"/>
                    <a:gd name="T7" fmla="*/ 0 60000 65536"/>
                    <a:gd name="T8" fmla="*/ 0 60000 65536"/>
                    <a:gd name="T9" fmla="*/ 0 w 41085"/>
                    <a:gd name="T10" fmla="*/ 0 h 21600"/>
                    <a:gd name="T11" fmla="*/ 41085 w 41085"/>
                    <a:gd name="T12" fmla="*/ 21600 h 21600"/>
                  </a:gdLst>
                  <a:ahLst/>
                  <a:cxnLst>
                    <a:cxn ang="T6">
                      <a:pos x="T0" y="T1"/>
                    </a:cxn>
                    <a:cxn ang="T7">
                      <a:pos x="T2" y="T3"/>
                    </a:cxn>
                    <a:cxn ang="T8">
                      <a:pos x="T4" y="T5"/>
                    </a:cxn>
                  </a:cxnLst>
                  <a:rect l="T9" t="T10" r="T11" b="T12"/>
                  <a:pathLst>
                    <a:path w="41085" h="21600" fill="none" extrusionOk="0">
                      <a:moveTo>
                        <a:pt x="0" y="15905"/>
                      </a:moveTo>
                      <a:cubicBezTo>
                        <a:pt x="2567" y="6513"/>
                        <a:pt x="11099" y="-1"/>
                        <a:pt x="20836" y="0"/>
                      </a:cubicBezTo>
                      <a:cubicBezTo>
                        <a:pt x="29864" y="0"/>
                        <a:pt x="37941" y="5615"/>
                        <a:pt x="41084" y="14080"/>
                      </a:cubicBezTo>
                    </a:path>
                    <a:path w="41085" h="21600" stroke="0" extrusionOk="0">
                      <a:moveTo>
                        <a:pt x="0" y="15905"/>
                      </a:moveTo>
                      <a:cubicBezTo>
                        <a:pt x="2567" y="6513"/>
                        <a:pt x="11099" y="-1"/>
                        <a:pt x="20836" y="0"/>
                      </a:cubicBezTo>
                      <a:cubicBezTo>
                        <a:pt x="29864" y="0"/>
                        <a:pt x="37941" y="5615"/>
                        <a:pt x="41084" y="14080"/>
                      </a:cubicBezTo>
                      <a:lnTo>
                        <a:pt x="20836" y="21600"/>
                      </a:lnTo>
                      <a:lnTo>
                        <a:pt x="0" y="15905"/>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41" name="Arc 66"/>
                <p:cNvSpPr>
                  <a:spLocks/>
                </p:cNvSpPr>
                <p:nvPr/>
              </p:nvSpPr>
              <p:spPr bwMode="auto">
                <a:xfrm>
                  <a:off x="1257" y="2005"/>
                  <a:ext cx="37" cy="11"/>
                </a:xfrm>
                <a:custGeom>
                  <a:avLst/>
                  <a:gdLst>
                    <a:gd name="T0" fmla="*/ 0 w 40935"/>
                    <a:gd name="T1" fmla="*/ 0 h 21600"/>
                    <a:gd name="T2" fmla="*/ 0 w 40935"/>
                    <a:gd name="T3" fmla="*/ 0 h 21600"/>
                    <a:gd name="T4" fmla="*/ 0 w 40935"/>
                    <a:gd name="T5" fmla="*/ 0 h 21600"/>
                    <a:gd name="T6" fmla="*/ 0 60000 65536"/>
                    <a:gd name="T7" fmla="*/ 0 60000 65536"/>
                    <a:gd name="T8" fmla="*/ 0 60000 65536"/>
                    <a:gd name="T9" fmla="*/ 0 w 40935"/>
                    <a:gd name="T10" fmla="*/ 0 h 21600"/>
                    <a:gd name="T11" fmla="*/ 40935 w 40935"/>
                    <a:gd name="T12" fmla="*/ 21600 h 21600"/>
                  </a:gdLst>
                  <a:ahLst/>
                  <a:cxnLst>
                    <a:cxn ang="T6">
                      <a:pos x="T0" y="T1"/>
                    </a:cxn>
                    <a:cxn ang="T7">
                      <a:pos x="T2" y="T3"/>
                    </a:cxn>
                    <a:cxn ang="T8">
                      <a:pos x="T4" y="T5"/>
                    </a:cxn>
                  </a:cxnLst>
                  <a:rect l="T9" t="T10" r="T11" b="T12"/>
                  <a:pathLst>
                    <a:path w="40935" h="21600" fill="none" extrusionOk="0">
                      <a:moveTo>
                        <a:pt x="-1" y="15705"/>
                      </a:moveTo>
                      <a:cubicBezTo>
                        <a:pt x="2635" y="6413"/>
                        <a:pt x="11120" y="-1"/>
                        <a:pt x="20780" y="0"/>
                      </a:cubicBezTo>
                      <a:cubicBezTo>
                        <a:pt x="29712" y="0"/>
                        <a:pt x="37723" y="5498"/>
                        <a:pt x="40935" y="13832"/>
                      </a:cubicBezTo>
                    </a:path>
                    <a:path w="40935" h="21600" stroke="0" extrusionOk="0">
                      <a:moveTo>
                        <a:pt x="-1" y="15705"/>
                      </a:moveTo>
                      <a:cubicBezTo>
                        <a:pt x="2635" y="6413"/>
                        <a:pt x="11120" y="-1"/>
                        <a:pt x="20780" y="0"/>
                      </a:cubicBezTo>
                      <a:cubicBezTo>
                        <a:pt x="29712" y="0"/>
                        <a:pt x="37723" y="5498"/>
                        <a:pt x="40935" y="13832"/>
                      </a:cubicBezTo>
                      <a:lnTo>
                        <a:pt x="20780" y="21600"/>
                      </a:lnTo>
                      <a:lnTo>
                        <a:pt x="-1" y="15705"/>
                      </a:lnTo>
                      <a:close/>
                    </a:path>
                  </a:pathLst>
                </a:custGeom>
                <a:solidFill>
                  <a:srgbClr val="E7EDED"/>
                </a:solidFill>
                <a:ln w="3175">
                  <a:solidFill>
                    <a:srgbClr val="6C8F93"/>
                  </a:solidFill>
                  <a:round/>
                  <a:headEnd/>
                  <a:tailEnd/>
                </a:ln>
              </p:spPr>
              <p:txBody>
                <a:bodyPr/>
                <a:lstStyle/>
                <a:p>
                  <a:endParaRPr lang="en-US"/>
                </a:p>
              </p:txBody>
            </p:sp>
            <p:sp>
              <p:nvSpPr>
                <p:cNvPr id="81142" name="Arc 67"/>
                <p:cNvSpPr>
                  <a:spLocks/>
                </p:cNvSpPr>
                <p:nvPr/>
              </p:nvSpPr>
              <p:spPr bwMode="auto">
                <a:xfrm>
                  <a:off x="1233" y="2010"/>
                  <a:ext cx="23" cy="14"/>
                </a:xfrm>
                <a:custGeom>
                  <a:avLst/>
                  <a:gdLst>
                    <a:gd name="T0" fmla="*/ 0 w 33372"/>
                    <a:gd name="T1" fmla="*/ 0 h 26005"/>
                    <a:gd name="T2" fmla="*/ 0 w 33372"/>
                    <a:gd name="T3" fmla="*/ 0 h 26005"/>
                    <a:gd name="T4" fmla="*/ 0 w 33372"/>
                    <a:gd name="T5" fmla="*/ 0 h 26005"/>
                    <a:gd name="T6" fmla="*/ 0 60000 65536"/>
                    <a:gd name="T7" fmla="*/ 0 60000 65536"/>
                    <a:gd name="T8" fmla="*/ 0 60000 65536"/>
                    <a:gd name="T9" fmla="*/ 0 w 33372"/>
                    <a:gd name="T10" fmla="*/ 0 h 26005"/>
                    <a:gd name="T11" fmla="*/ 33372 w 33372"/>
                    <a:gd name="T12" fmla="*/ 26005 h 26005"/>
                  </a:gdLst>
                  <a:ahLst/>
                  <a:cxnLst>
                    <a:cxn ang="T6">
                      <a:pos x="T0" y="T1"/>
                    </a:cxn>
                    <a:cxn ang="T7">
                      <a:pos x="T2" y="T3"/>
                    </a:cxn>
                    <a:cxn ang="T8">
                      <a:pos x="T4" y="T5"/>
                    </a:cxn>
                  </a:cxnLst>
                  <a:rect l="T9" t="T10" r="T11" b="T12"/>
                  <a:pathLst>
                    <a:path w="33372" h="26005" fill="none" extrusionOk="0">
                      <a:moveTo>
                        <a:pt x="453" y="26005"/>
                      </a:moveTo>
                      <a:cubicBezTo>
                        <a:pt x="152" y="24556"/>
                        <a:pt x="0" y="23080"/>
                        <a:pt x="0" y="21600"/>
                      </a:cubicBezTo>
                      <a:cubicBezTo>
                        <a:pt x="0" y="9670"/>
                        <a:pt x="9670" y="0"/>
                        <a:pt x="21600" y="0"/>
                      </a:cubicBezTo>
                      <a:cubicBezTo>
                        <a:pt x="25779" y="-1"/>
                        <a:pt x="29868" y="1212"/>
                        <a:pt x="33372" y="3489"/>
                      </a:cubicBezTo>
                    </a:path>
                    <a:path w="33372" h="26005" stroke="0" extrusionOk="0">
                      <a:moveTo>
                        <a:pt x="453" y="26005"/>
                      </a:moveTo>
                      <a:cubicBezTo>
                        <a:pt x="152" y="24556"/>
                        <a:pt x="0" y="23080"/>
                        <a:pt x="0" y="21600"/>
                      </a:cubicBezTo>
                      <a:cubicBezTo>
                        <a:pt x="0" y="9670"/>
                        <a:pt x="9670" y="0"/>
                        <a:pt x="21600" y="0"/>
                      </a:cubicBezTo>
                      <a:cubicBezTo>
                        <a:pt x="25779" y="-1"/>
                        <a:pt x="29868" y="1212"/>
                        <a:pt x="33372" y="3489"/>
                      </a:cubicBezTo>
                      <a:lnTo>
                        <a:pt x="21600" y="21600"/>
                      </a:lnTo>
                      <a:lnTo>
                        <a:pt x="453" y="26005"/>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43" name="Arc 68"/>
                <p:cNvSpPr>
                  <a:spLocks/>
                </p:cNvSpPr>
                <p:nvPr/>
              </p:nvSpPr>
              <p:spPr bwMode="auto">
                <a:xfrm>
                  <a:off x="1234" y="2011"/>
                  <a:ext cx="22" cy="13"/>
                </a:xfrm>
                <a:custGeom>
                  <a:avLst/>
                  <a:gdLst>
                    <a:gd name="T0" fmla="*/ 0 w 33223"/>
                    <a:gd name="T1" fmla="*/ 0 h 26082"/>
                    <a:gd name="T2" fmla="*/ 0 w 33223"/>
                    <a:gd name="T3" fmla="*/ 0 h 26082"/>
                    <a:gd name="T4" fmla="*/ 0 w 33223"/>
                    <a:gd name="T5" fmla="*/ 0 h 26082"/>
                    <a:gd name="T6" fmla="*/ 0 60000 65536"/>
                    <a:gd name="T7" fmla="*/ 0 60000 65536"/>
                    <a:gd name="T8" fmla="*/ 0 60000 65536"/>
                    <a:gd name="T9" fmla="*/ 0 w 33223"/>
                    <a:gd name="T10" fmla="*/ 0 h 26082"/>
                    <a:gd name="T11" fmla="*/ 33223 w 33223"/>
                    <a:gd name="T12" fmla="*/ 26082 h 26082"/>
                  </a:gdLst>
                  <a:ahLst/>
                  <a:cxnLst>
                    <a:cxn ang="T6">
                      <a:pos x="T0" y="T1"/>
                    </a:cxn>
                    <a:cxn ang="T7">
                      <a:pos x="T2" y="T3"/>
                    </a:cxn>
                    <a:cxn ang="T8">
                      <a:pos x="T4" y="T5"/>
                    </a:cxn>
                  </a:cxnLst>
                  <a:rect l="T9" t="T10" r="T11" b="T12"/>
                  <a:pathLst>
                    <a:path w="33223" h="26082" fill="none" extrusionOk="0">
                      <a:moveTo>
                        <a:pt x="470" y="26081"/>
                      </a:moveTo>
                      <a:cubicBezTo>
                        <a:pt x="157" y="24608"/>
                        <a:pt x="0" y="23106"/>
                        <a:pt x="0" y="21600"/>
                      </a:cubicBezTo>
                      <a:cubicBezTo>
                        <a:pt x="0" y="9670"/>
                        <a:pt x="9670" y="0"/>
                        <a:pt x="21600" y="0"/>
                      </a:cubicBezTo>
                      <a:cubicBezTo>
                        <a:pt x="25718" y="-1"/>
                        <a:pt x="29751" y="1177"/>
                        <a:pt x="33223" y="3393"/>
                      </a:cubicBezTo>
                    </a:path>
                    <a:path w="33223" h="26082" stroke="0" extrusionOk="0">
                      <a:moveTo>
                        <a:pt x="470" y="26081"/>
                      </a:moveTo>
                      <a:cubicBezTo>
                        <a:pt x="157" y="24608"/>
                        <a:pt x="0" y="23106"/>
                        <a:pt x="0" y="21600"/>
                      </a:cubicBezTo>
                      <a:cubicBezTo>
                        <a:pt x="0" y="9670"/>
                        <a:pt x="9670" y="0"/>
                        <a:pt x="21600" y="0"/>
                      </a:cubicBezTo>
                      <a:cubicBezTo>
                        <a:pt x="25718" y="-1"/>
                        <a:pt x="29751" y="1177"/>
                        <a:pt x="33223" y="3393"/>
                      </a:cubicBezTo>
                      <a:lnTo>
                        <a:pt x="21600" y="21600"/>
                      </a:lnTo>
                      <a:lnTo>
                        <a:pt x="470" y="26081"/>
                      </a:lnTo>
                      <a:close/>
                    </a:path>
                  </a:pathLst>
                </a:custGeom>
                <a:solidFill>
                  <a:srgbClr val="E7EDED"/>
                </a:solidFill>
                <a:ln w="3175">
                  <a:solidFill>
                    <a:srgbClr val="6C8F93"/>
                  </a:solidFill>
                  <a:round/>
                  <a:headEnd/>
                  <a:tailEnd/>
                </a:ln>
              </p:spPr>
              <p:txBody>
                <a:bodyPr/>
                <a:lstStyle/>
                <a:p>
                  <a:endParaRPr lang="en-US"/>
                </a:p>
              </p:txBody>
            </p:sp>
            <p:sp>
              <p:nvSpPr>
                <p:cNvPr id="81144" name="Arc 69"/>
                <p:cNvSpPr>
                  <a:spLocks/>
                </p:cNvSpPr>
                <p:nvPr/>
              </p:nvSpPr>
              <p:spPr bwMode="auto">
                <a:xfrm>
                  <a:off x="1229" y="2042"/>
                  <a:ext cx="24" cy="10"/>
                </a:xfrm>
                <a:custGeom>
                  <a:avLst/>
                  <a:gdLst>
                    <a:gd name="T0" fmla="*/ 0 w 31800"/>
                    <a:gd name="T1" fmla="*/ 0 h 21600"/>
                    <a:gd name="T2" fmla="*/ 0 w 31800"/>
                    <a:gd name="T3" fmla="*/ 0 h 21600"/>
                    <a:gd name="T4" fmla="*/ 0 w 31800"/>
                    <a:gd name="T5" fmla="*/ 0 h 21600"/>
                    <a:gd name="T6" fmla="*/ 0 60000 65536"/>
                    <a:gd name="T7" fmla="*/ 0 60000 65536"/>
                    <a:gd name="T8" fmla="*/ 0 60000 65536"/>
                    <a:gd name="T9" fmla="*/ 0 w 31800"/>
                    <a:gd name="T10" fmla="*/ 0 h 21600"/>
                    <a:gd name="T11" fmla="*/ 31800 w 31800"/>
                    <a:gd name="T12" fmla="*/ 21600 h 21600"/>
                  </a:gdLst>
                  <a:ahLst/>
                  <a:cxnLst>
                    <a:cxn ang="T6">
                      <a:pos x="T0" y="T1"/>
                    </a:cxn>
                    <a:cxn ang="T7">
                      <a:pos x="T2" y="T3"/>
                    </a:cxn>
                    <a:cxn ang="T8">
                      <a:pos x="T4" y="T5"/>
                    </a:cxn>
                  </a:cxnLst>
                  <a:rect l="T9" t="T10" r="T11" b="T12"/>
                  <a:pathLst>
                    <a:path w="31800" h="21600" fill="none" extrusionOk="0">
                      <a:moveTo>
                        <a:pt x="31799" y="19039"/>
                      </a:moveTo>
                      <a:cubicBezTo>
                        <a:pt x="28662" y="20720"/>
                        <a:pt x="25158" y="21599"/>
                        <a:pt x="21600" y="21600"/>
                      </a:cubicBezTo>
                      <a:cubicBezTo>
                        <a:pt x="9670" y="21600"/>
                        <a:pt x="0" y="11929"/>
                        <a:pt x="0" y="0"/>
                      </a:cubicBezTo>
                    </a:path>
                    <a:path w="31800" h="21600" stroke="0" extrusionOk="0">
                      <a:moveTo>
                        <a:pt x="31799" y="19039"/>
                      </a:moveTo>
                      <a:cubicBezTo>
                        <a:pt x="28662" y="20720"/>
                        <a:pt x="25158" y="21599"/>
                        <a:pt x="21600" y="21600"/>
                      </a:cubicBezTo>
                      <a:cubicBezTo>
                        <a:pt x="9670" y="21600"/>
                        <a:pt x="0" y="11929"/>
                        <a:pt x="0" y="0"/>
                      </a:cubicBezTo>
                      <a:lnTo>
                        <a:pt x="21600" y="0"/>
                      </a:lnTo>
                      <a:lnTo>
                        <a:pt x="31799" y="1903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45" name="Arc 70"/>
                <p:cNvSpPr>
                  <a:spLocks/>
                </p:cNvSpPr>
                <p:nvPr/>
              </p:nvSpPr>
              <p:spPr bwMode="auto">
                <a:xfrm>
                  <a:off x="1230" y="2042"/>
                  <a:ext cx="22" cy="9"/>
                </a:xfrm>
                <a:custGeom>
                  <a:avLst/>
                  <a:gdLst>
                    <a:gd name="T0" fmla="*/ 0 w 31479"/>
                    <a:gd name="T1" fmla="*/ 0 h 21600"/>
                    <a:gd name="T2" fmla="*/ 0 w 31479"/>
                    <a:gd name="T3" fmla="*/ 0 h 21600"/>
                    <a:gd name="T4" fmla="*/ 0 w 31479"/>
                    <a:gd name="T5" fmla="*/ 0 h 21600"/>
                    <a:gd name="T6" fmla="*/ 0 60000 65536"/>
                    <a:gd name="T7" fmla="*/ 0 60000 65536"/>
                    <a:gd name="T8" fmla="*/ 0 60000 65536"/>
                    <a:gd name="T9" fmla="*/ 0 w 31479"/>
                    <a:gd name="T10" fmla="*/ 0 h 21600"/>
                    <a:gd name="T11" fmla="*/ 31479 w 31479"/>
                    <a:gd name="T12" fmla="*/ 21600 h 21600"/>
                  </a:gdLst>
                  <a:ahLst/>
                  <a:cxnLst>
                    <a:cxn ang="T6">
                      <a:pos x="T0" y="T1"/>
                    </a:cxn>
                    <a:cxn ang="T7">
                      <a:pos x="T2" y="T3"/>
                    </a:cxn>
                    <a:cxn ang="T8">
                      <a:pos x="T4" y="T5"/>
                    </a:cxn>
                  </a:cxnLst>
                  <a:rect l="T9" t="T10" r="T11" b="T12"/>
                  <a:pathLst>
                    <a:path w="31479" h="21600" fill="none" extrusionOk="0">
                      <a:moveTo>
                        <a:pt x="31478" y="19208"/>
                      </a:moveTo>
                      <a:cubicBezTo>
                        <a:pt x="28422" y="20780"/>
                        <a:pt x="25036" y="21599"/>
                        <a:pt x="21600" y="21600"/>
                      </a:cubicBezTo>
                      <a:cubicBezTo>
                        <a:pt x="9670" y="21600"/>
                        <a:pt x="0" y="11929"/>
                        <a:pt x="0" y="0"/>
                      </a:cubicBezTo>
                    </a:path>
                    <a:path w="31479" h="21600" stroke="0" extrusionOk="0">
                      <a:moveTo>
                        <a:pt x="31478" y="19208"/>
                      </a:moveTo>
                      <a:cubicBezTo>
                        <a:pt x="28422" y="20780"/>
                        <a:pt x="25036" y="21599"/>
                        <a:pt x="21600" y="21600"/>
                      </a:cubicBezTo>
                      <a:cubicBezTo>
                        <a:pt x="9670" y="21600"/>
                        <a:pt x="0" y="11929"/>
                        <a:pt x="0" y="0"/>
                      </a:cubicBezTo>
                      <a:lnTo>
                        <a:pt x="21600" y="0"/>
                      </a:lnTo>
                      <a:lnTo>
                        <a:pt x="31478" y="19208"/>
                      </a:lnTo>
                      <a:close/>
                    </a:path>
                  </a:pathLst>
                </a:custGeom>
                <a:solidFill>
                  <a:srgbClr val="E7EDED"/>
                </a:solidFill>
                <a:ln w="3175">
                  <a:solidFill>
                    <a:srgbClr val="6C8F93"/>
                  </a:solidFill>
                  <a:round/>
                  <a:headEnd/>
                  <a:tailEnd/>
                </a:ln>
              </p:spPr>
              <p:txBody>
                <a:bodyPr/>
                <a:lstStyle/>
                <a:p>
                  <a:endParaRPr lang="en-US"/>
                </a:p>
              </p:txBody>
            </p:sp>
            <p:sp>
              <p:nvSpPr>
                <p:cNvPr id="81146" name="Arc 71"/>
                <p:cNvSpPr>
                  <a:spLocks/>
                </p:cNvSpPr>
                <p:nvPr/>
              </p:nvSpPr>
              <p:spPr bwMode="auto">
                <a:xfrm>
                  <a:off x="1294" y="2010"/>
                  <a:ext cx="19" cy="14"/>
                </a:xfrm>
                <a:custGeom>
                  <a:avLst/>
                  <a:gdLst>
                    <a:gd name="T0" fmla="*/ 0 w 25986"/>
                    <a:gd name="T1" fmla="*/ 0 h 33449"/>
                    <a:gd name="T2" fmla="*/ 0 w 25986"/>
                    <a:gd name="T3" fmla="*/ 0 h 33449"/>
                    <a:gd name="T4" fmla="*/ 0 w 25986"/>
                    <a:gd name="T5" fmla="*/ 0 h 33449"/>
                    <a:gd name="T6" fmla="*/ 0 60000 65536"/>
                    <a:gd name="T7" fmla="*/ 0 60000 65536"/>
                    <a:gd name="T8" fmla="*/ 0 60000 65536"/>
                    <a:gd name="T9" fmla="*/ 0 w 25986"/>
                    <a:gd name="T10" fmla="*/ 0 h 33449"/>
                    <a:gd name="T11" fmla="*/ 25986 w 25986"/>
                    <a:gd name="T12" fmla="*/ 33449 h 33449"/>
                  </a:gdLst>
                  <a:ahLst/>
                  <a:cxnLst>
                    <a:cxn ang="T6">
                      <a:pos x="T0" y="T1"/>
                    </a:cxn>
                    <a:cxn ang="T7">
                      <a:pos x="T2" y="T3"/>
                    </a:cxn>
                    <a:cxn ang="T8">
                      <a:pos x="T4" y="T5"/>
                    </a:cxn>
                  </a:cxnLst>
                  <a:rect l="T9" t="T10" r="T11" b="T12"/>
                  <a:pathLst>
                    <a:path w="25986" h="33449" fill="none" extrusionOk="0">
                      <a:moveTo>
                        <a:pt x="-1" y="449"/>
                      </a:moveTo>
                      <a:cubicBezTo>
                        <a:pt x="1442" y="150"/>
                        <a:pt x="2912" y="-1"/>
                        <a:pt x="4386" y="0"/>
                      </a:cubicBezTo>
                      <a:cubicBezTo>
                        <a:pt x="16315" y="0"/>
                        <a:pt x="25986" y="9670"/>
                        <a:pt x="25986" y="21600"/>
                      </a:cubicBezTo>
                      <a:cubicBezTo>
                        <a:pt x="25986" y="25810"/>
                        <a:pt x="24755" y="29928"/>
                        <a:pt x="22445" y="33448"/>
                      </a:cubicBezTo>
                    </a:path>
                    <a:path w="25986" h="33449" stroke="0" extrusionOk="0">
                      <a:moveTo>
                        <a:pt x="-1" y="449"/>
                      </a:moveTo>
                      <a:cubicBezTo>
                        <a:pt x="1442" y="150"/>
                        <a:pt x="2912" y="-1"/>
                        <a:pt x="4386" y="0"/>
                      </a:cubicBezTo>
                      <a:cubicBezTo>
                        <a:pt x="16315" y="0"/>
                        <a:pt x="25986" y="9670"/>
                        <a:pt x="25986" y="21600"/>
                      </a:cubicBezTo>
                      <a:cubicBezTo>
                        <a:pt x="25986" y="25810"/>
                        <a:pt x="24755" y="29928"/>
                        <a:pt x="22445" y="33448"/>
                      </a:cubicBezTo>
                      <a:lnTo>
                        <a:pt x="4386" y="21600"/>
                      </a:lnTo>
                      <a:lnTo>
                        <a:pt x="-1" y="44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47" name="Arc 72"/>
                <p:cNvSpPr>
                  <a:spLocks/>
                </p:cNvSpPr>
                <p:nvPr/>
              </p:nvSpPr>
              <p:spPr bwMode="auto">
                <a:xfrm>
                  <a:off x="1294" y="2011"/>
                  <a:ext cx="17" cy="13"/>
                </a:xfrm>
                <a:custGeom>
                  <a:avLst/>
                  <a:gdLst>
                    <a:gd name="T0" fmla="*/ 0 w 25776"/>
                    <a:gd name="T1" fmla="*/ 0 h 33873"/>
                    <a:gd name="T2" fmla="*/ 0 w 25776"/>
                    <a:gd name="T3" fmla="*/ 0 h 33873"/>
                    <a:gd name="T4" fmla="*/ 0 w 25776"/>
                    <a:gd name="T5" fmla="*/ 0 h 33873"/>
                    <a:gd name="T6" fmla="*/ 0 60000 65536"/>
                    <a:gd name="T7" fmla="*/ 0 60000 65536"/>
                    <a:gd name="T8" fmla="*/ 0 60000 65536"/>
                    <a:gd name="T9" fmla="*/ 0 w 25776"/>
                    <a:gd name="T10" fmla="*/ 0 h 33873"/>
                    <a:gd name="T11" fmla="*/ 25776 w 25776"/>
                    <a:gd name="T12" fmla="*/ 33873 h 33873"/>
                  </a:gdLst>
                  <a:ahLst/>
                  <a:cxnLst>
                    <a:cxn ang="T6">
                      <a:pos x="T0" y="T1"/>
                    </a:cxn>
                    <a:cxn ang="T7">
                      <a:pos x="T2" y="T3"/>
                    </a:cxn>
                    <a:cxn ang="T8">
                      <a:pos x="T4" y="T5"/>
                    </a:cxn>
                  </a:cxnLst>
                  <a:rect l="T9" t="T10" r="T11" b="T12"/>
                  <a:pathLst>
                    <a:path w="25776" h="33873" fill="none" extrusionOk="0">
                      <a:moveTo>
                        <a:pt x="0" y="407"/>
                      </a:moveTo>
                      <a:cubicBezTo>
                        <a:pt x="1375" y="136"/>
                        <a:pt x="2774" y="-1"/>
                        <a:pt x="4176" y="0"/>
                      </a:cubicBezTo>
                      <a:cubicBezTo>
                        <a:pt x="16105" y="0"/>
                        <a:pt x="25776" y="9670"/>
                        <a:pt x="25776" y="21600"/>
                      </a:cubicBezTo>
                      <a:cubicBezTo>
                        <a:pt x="25776" y="25984"/>
                        <a:pt x="24441" y="30264"/>
                        <a:pt x="21950" y="33872"/>
                      </a:cubicBezTo>
                    </a:path>
                    <a:path w="25776" h="33873" stroke="0" extrusionOk="0">
                      <a:moveTo>
                        <a:pt x="0" y="407"/>
                      </a:moveTo>
                      <a:cubicBezTo>
                        <a:pt x="1375" y="136"/>
                        <a:pt x="2774" y="-1"/>
                        <a:pt x="4176" y="0"/>
                      </a:cubicBezTo>
                      <a:cubicBezTo>
                        <a:pt x="16105" y="0"/>
                        <a:pt x="25776" y="9670"/>
                        <a:pt x="25776" y="21600"/>
                      </a:cubicBezTo>
                      <a:cubicBezTo>
                        <a:pt x="25776" y="25984"/>
                        <a:pt x="24441" y="30264"/>
                        <a:pt x="21950" y="33872"/>
                      </a:cubicBezTo>
                      <a:lnTo>
                        <a:pt x="4176" y="21600"/>
                      </a:lnTo>
                      <a:lnTo>
                        <a:pt x="0" y="407"/>
                      </a:lnTo>
                      <a:close/>
                    </a:path>
                  </a:pathLst>
                </a:custGeom>
                <a:solidFill>
                  <a:srgbClr val="E7EDED"/>
                </a:solidFill>
                <a:ln w="3175">
                  <a:solidFill>
                    <a:srgbClr val="6C8F93"/>
                  </a:solidFill>
                  <a:round/>
                  <a:headEnd/>
                  <a:tailEnd/>
                </a:ln>
              </p:spPr>
              <p:txBody>
                <a:bodyPr/>
                <a:lstStyle/>
                <a:p>
                  <a:endParaRPr lang="en-US"/>
                </a:p>
              </p:txBody>
            </p:sp>
            <p:sp>
              <p:nvSpPr>
                <p:cNvPr id="81148" name="Arc 73"/>
                <p:cNvSpPr>
                  <a:spLocks/>
                </p:cNvSpPr>
                <p:nvPr/>
              </p:nvSpPr>
              <p:spPr bwMode="auto">
                <a:xfrm>
                  <a:off x="1300" y="2024"/>
                  <a:ext cx="17" cy="14"/>
                </a:xfrm>
                <a:custGeom>
                  <a:avLst/>
                  <a:gdLst>
                    <a:gd name="T0" fmla="*/ 0 w 21600"/>
                    <a:gd name="T1" fmla="*/ 0 h 30094"/>
                    <a:gd name="T2" fmla="*/ 0 w 21600"/>
                    <a:gd name="T3" fmla="*/ 0 h 30094"/>
                    <a:gd name="T4" fmla="*/ 0 w 21600"/>
                    <a:gd name="T5" fmla="*/ 0 h 30094"/>
                    <a:gd name="T6" fmla="*/ 0 60000 65536"/>
                    <a:gd name="T7" fmla="*/ 0 60000 65536"/>
                    <a:gd name="T8" fmla="*/ 0 60000 65536"/>
                    <a:gd name="T9" fmla="*/ 0 w 21600"/>
                    <a:gd name="T10" fmla="*/ 0 h 30094"/>
                    <a:gd name="T11" fmla="*/ 21600 w 21600"/>
                    <a:gd name="T12" fmla="*/ 30094 h 30094"/>
                  </a:gdLst>
                  <a:ahLst/>
                  <a:cxnLst>
                    <a:cxn ang="T6">
                      <a:pos x="T0" y="T1"/>
                    </a:cxn>
                    <a:cxn ang="T7">
                      <a:pos x="T2" y="T3"/>
                    </a:cxn>
                    <a:cxn ang="T8">
                      <a:pos x="T4" y="T5"/>
                    </a:cxn>
                  </a:cxnLst>
                  <a:rect l="T9" t="T10" r="T11" b="T12"/>
                  <a:pathLst>
                    <a:path w="21600" h="30094" fill="none" extrusionOk="0">
                      <a:moveTo>
                        <a:pt x="13043" y="-1"/>
                      </a:moveTo>
                      <a:cubicBezTo>
                        <a:pt x="18433" y="4083"/>
                        <a:pt x="21600" y="10454"/>
                        <a:pt x="21600" y="17217"/>
                      </a:cubicBezTo>
                      <a:cubicBezTo>
                        <a:pt x="21600" y="21855"/>
                        <a:pt x="20107" y="26370"/>
                        <a:pt x="17341" y="30093"/>
                      </a:cubicBezTo>
                    </a:path>
                    <a:path w="21600" h="30094" stroke="0" extrusionOk="0">
                      <a:moveTo>
                        <a:pt x="13043" y="-1"/>
                      </a:moveTo>
                      <a:cubicBezTo>
                        <a:pt x="18433" y="4083"/>
                        <a:pt x="21600" y="10454"/>
                        <a:pt x="21600" y="17217"/>
                      </a:cubicBezTo>
                      <a:cubicBezTo>
                        <a:pt x="21600" y="21855"/>
                        <a:pt x="20107" y="26370"/>
                        <a:pt x="17341" y="30093"/>
                      </a:cubicBezTo>
                      <a:lnTo>
                        <a:pt x="0" y="17217"/>
                      </a:lnTo>
                      <a:lnTo>
                        <a:pt x="13043"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49" name="Arc 74"/>
                <p:cNvSpPr>
                  <a:spLocks/>
                </p:cNvSpPr>
                <p:nvPr/>
              </p:nvSpPr>
              <p:spPr bwMode="auto">
                <a:xfrm>
                  <a:off x="1300" y="2025"/>
                  <a:ext cx="16" cy="13"/>
                </a:xfrm>
                <a:custGeom>
                  <a:avLst/>
                  <a:gdLst>
                    <a:gd name="T0" fmla="*/ 0 w 21600"/>
                    <a:gd name="T1" fmla="*/ 0 h 30713"/>
                    <a:gd name="T2" fmla="*/ 0 w 21600"/>
                    <a:gd name="T3" fmla="*/ 0 h 30713"/>
                    <a:gd name="T4" fmla="*/ 0 w 21600"/>
                    <a:gd name="T5" fmla="*/ 0 h 30713"/>
                    <a:gd name="T6" fmla="*/ 0 60000 65536"/>
                    <a:gd name="T7" fmla="*/ 0 60000 65536"/>
                    <a:gd name="T8" fmla="*/ 0 60000 65536"/>
                    <a:gd name="T9" fmla="*/ 0 w 21600"/>
                    <a:gd name="T10" fmla="*/ 0 h 30713"/>
                    <a:gd name="T11" fmla="*/ 21600 w 21600"/>
                    <a:gd name="T12" fmla="*/ 30713 h 30713"/>
                  </a:gdLst>
                  <a:ahLst/>
                  <a:cxnLst>
                    <a:cxn ang="T6">
                      <a:pos x="T0" y="T1"/>
                    </a:cxn>
                    <a:cxn ang="T7">
                      <a:pos x="T2" y="T3"/>
                    </a:cxn>
                    <a:cxn ang="T8">
                      <a:pos x="T4" y="T5"/>
                    </a:cxn>
                  </a:cxnLst>
                  <a:rect l="T9" t="T10" r="T11" b="T12"/>
                  <a:pathLst>
                    <a:path w="21600" h="30713" fill="none" extrusionOk="0">
                      <a:moveTo>
                        <a:pt x="12687" y="0"/>
                      </a:moveTo>
                      <a:cubicBezTo>
                        <a:pt x="18286" y="4063"/>
                        <a:pt x="21600" y="10563"/>
                        <a:pt x="21600" y="17481"/>
                      </a:cubicBezTo>
                      <a:cubicBezTo>
                        <a:pt x="21600" y="22271"/>
                        <a:pt x="20007" y="26926"/>
                        <a:pt x="17072" y="30712"/>
                      </a:cubicBezTo>
                    </a:path>
                    <a:path w="21600" h="30713" stroke="0" extrusionOk="0">
                      <a:moveTo>
                        <a:pt x="12687" y="0"/>
                      </a:moveTo>
                      <a:cubicBezTo>
                        <a:pt x="18286" y="4063"/>
                        <a:pt x="21600" y="10563"/>
                        <a:pt x="21600" y="17481"/>
                      </a:cubicBezTo>
                      <a:cubicBezTo>
                        <a:pt x="21600" y="22271"/>
                        <a:pt x="20007" y="26926"/>
                        <a:pt x="17072" y="30712"/>
                      </a:cubicBezTo>
                      <a:lnTo>
                        <a:pt x="0" y="17481"/>
                      </a:lnTo>
                      <a:lnTo>
                        <a:pt x="12687" y="0"/>
                      </a:lnTo>
                      <a:close/>
                    </a:path>
                  </a:pathLst>
                </a:custGeom>
                <a:solidFill>
                  <a:srgbClr val="E7EDED"/>
                </a:solidFill>
                <a:ln w="3175">
                  <a:solidFill>
                    <a:srgbClr val="6C8F93"/>
                  </a:solidFill>
                  <a:round/>
                  <a:headEnd/>
                  <a:tailEnd/>
                </a:ln>
              </p:spPr>
              <p:txBody>
                <a:bodyPr/>
                <a:lstStyle/>
                <a:p>
                  <a:endParaRPr lang="en-US"/>
                </a:p>
              </p:txBody>
            </p:sp>
            <p:sp>
              <p:nvSpPr>
                <p:cNvPr id="81150" name="Arc 75"/>
                <p:cNvSpPr>
                  <a:spLocks/>
                </p:cNvSpPr>
                <p:nvPr/>
              </p:nvSpPr>
              <p:spPr bwMode="auto">
                <a:xfrm>
                  <a:off x="1294" y="2037"/>
                  <a:ext cx="20" cy="19"/>
                </a:xfrm>
                <a:custGeom>
                  <a:avLst/>
                  <a:gdLst>
                    <a:gd name="T0" fmla="*/ 0 w 28231"/>
                    <a:gd name="T1" fmla="*/ 0 h 27833"/>
                    <a:gd name="T2" fmla="*/ 0 w 28231"/>
                    <a:gd name="T3" fmla="*/ 0 h 27833"/>
                    <a:gd name="T4" fmla="*/ 0 w 28231"/>
                    <a:gd name="T5" fmla="*/ 0 h 27833"/>
                    <a:gd name="T6" fmla="*/ 0 60000 65536"/>
                    <a:gd name="T7" fmla="*/ 0 60000 65536"/>
                    <a:gd name="T8" fmla="*/ 0 60000 65536"/>
                    <a:gd name="T9" fmla="*/ 0 w 28231"/>
                    <a:gd name="T10" fmla="*/ 0 h 27833"/>
                    <a:gd name="T11" fmla="*/ 28231 w 28231"/>
                    <a:gd name="T12" fmla="*/ 27833 h 27833"/>
                  </a:gdLst>
                  <a:ahLst/>
                  <a:cxnLst>
                    <a:cxn ang="T6">
                      <a:pos x="T0" y="T1"/>
                    </a:cxn>
                    <a:cxn ang="T7">
                      <a:pos x="T2" y="T3"/>
                    </a:cxn>
                    <a:cxn ang="T8">
                      <a:pos x="T4" y="T5"/>
                    </a:cxn>
                  </a:cxnLst>
                  <a:rect l="T9" t="T10" r="T11" b="T12"/>
                  <a:pathLst>
                    <a:path w="28231" h="27833" fill="none" extrusionOk="0">
                      <a:moveTo>
                        <a:pt x="27312" y="-1"/>
                      </a:moveTo>
                      <a:cubicBezTo>
                        <a:pt x="27921" y="2021"/>
                        <a:pt x="28231" y="4121"/>
                        <a:pt x="28231" y="6233"/>
                      </a:cubicBezTo>
                      <a:cubicBezTo>
                        <a:pt x="28231" y="18162"/>
                        <a:pt x="18560" y="27833"/>
                        <a:pt x="6631" y="27833"/>
                      </a:cubicBezTo>
                      <a:cubicBezTo>
                        <a:pt x="4379" y="27833"/>
                        <a:pt x="2142" y="27481"/>
                        <a:pt x="0" y="26789"/>
                      </a:cubicBezTo>
                    </a:path>
                    <a:path w="28231" h="27833" stroke="0" extrusionOk="0">
                      <a:moveTo>
                        <a:pt x="27312" y="-1"/>
                      </a:moveTo>
                      <a:cubicBezTo>
                        <a:pt x="27921" y="2021"/>
                        <a:pt x="28231" y="4121"/>
                        <a:pt x="28231" y="6233"/>
                      </a:cubicBezTo>
                      <a:cubicBezTo>
                        <a:pt x="28231" y="18162"/>
                        <a:pt x="18560" y="27833"/>
                        <a:pt x="6631" y="27833"/>
                      </a:cubicBezTo>
                      <a:cubicBezTo>
                        <a:pt x="4379" y="27833"/>
                        <a:pt x="2142" y="27481"/>
                        <a:pt x="0" y="26789"/>
                      </a:cubicBezTo>
                      <a:lnTo>
                        <a:pt x="6631" y="6233"/>
                      </a:lnTo>
                      <a:lnTo>
                        <a:pt x="27312"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51" name="Arc 76"/>
                <p:cNvSpPr>
                  <a:spLocks/>
                </p:cNvSpPr>
                <p:nvPr/>
              </p:nvSpPr>
              <p:spPr bwMode="auto">
                <a:xfrm>
                  <a:off x="1295" y="2037"/>
                  <a:ext cx="19" cy="18"/>
                </a:xfrm>
                <a:custGeom>
                  <a:avLst/>
                  <a:gdLst>
                    <a:gd name="T0" fmla="*/ 0 w 28217"/>
                    <a:gd name="T1" fmla="*/ 0 h 27846"/>
                    <a:gd name="T2" fmla="*/ 0 w 28217"/>
                    <a:gd name="T3" fmla="*/ 0 h 27846"/>
                    <a:gd name="T4" fmla="*/ 0 w 28217"/>
                    <a:gd name="T5" fmla="*/ 0 h 27846"/>
                    <a:gd name="T6" fmla="*/ 0 60000 65536"/>
                    <a:gd name="T7" fmla="*/ 0 60000 65536"/>
                    <a:gd name="T8" fmla="*/ 0 60000 65536"/>
                    <a:gd name="T9" fmla="*/ 0 w 28217"/>
                    <a:gd name="T10" fmla="*/ 0 h 27846"/>
                    <a:gd name="T11" fmla="*/ 28217 w 28217"/>
                    <a:gd name="T12" fmla="*/ 27846 h 27846"/>
                  </a:gdLst>
                  <a:ahLst/>
                  <a:cxnLst>
                    <a:cxn ang="T6">
                      <a:pos x="T0" y="T1"/>
                    </a:cxn>
                    <a:cxn ang="T7">
                      <a:pos x="T2" y="T3"/>
                    </a:cxn>
                    <a:cxn ang="T8">
                      <a:pos x="T4" y="T5"/>
                    </a:cxn>
                  </a:cxnLst>
                  <a:rect l="T9" t="T10" r="T11" b="T12"/>
                  <a:pathLst>
                    <a:path w="28217" h="27846" fill="none" extrusionOk="0">
                      <a:moveTo>
                        <a:pt x="27294" y="-1"/>
                      </a:moveTo>
                      <a:cubicBezTo>
                        <a:pt x="27906" y="2025"/>
                        <a:pt x="28217" y="4130"/>
                        <a:pt x="28217" y="6246"/>
                      </a:cubicBezTo>
                      <a:cubicBezTo>
                        <a:pt x="28217" y="18175"/>
                        <a:pt x="18546" y="27846"/>
                        <a:pt x="6617" y="27846"/>
                      </a:cubicBezTo>
                      <a:cubicBezTo>
                        <a:pt x="4370" y="27846"/>
                        <a:pt x="2138" y="27495"/>
                        <a:pt x="-1" y="26807"/>
                      </a:cubicBezTo>
                    </a:path>
                    <a:path w="28217" h="27846" stroke="0" extrusionOk="0">
                      <a:moveTo>
                        <a:pt x="27294" y="-1"/>
                      </a:moveTo>
                      <a:cubicBezTo>
                        <a:pt x="27906" y="2025"/>
                        <a:pt x="28217" y="4130"/>
                        <a:pt x="28217" y="6246"/>
                      </a:cubicBezTo>
                      <a:cubicBezTo>
                        <a:pt x="28217" y="18175"/>
                        <a:pt x="18546" y="27846"/>
                        <a:pt x="6617" y="27846"/>
                      </a:cubicBezTo>
                      <a:cubicBezTo>
                        <a:pt x="4370" y="27846"/>
                        <a:pt x="2138" y="27495"/>
                        <a:pt x="-1" y="26807"/>
                      </a:cubicBezTo>
                      <a:lnTo>
                        <a:pt x="6617" y="6246"/>
                      </a:lnTo>
                      <a:lnTo>
                        <a:pt x="27294" y="-1"/>
                      </a:lnTo>
                      <a:close/>
                    </a:path>
                  </a:pathLst>
                </a:custGeom>
                <a:solidFill>
                  <a:srgbClr val="E7EDED"/>
                </a:solidFill>
                <a:ln w="3175">
                  <a:solidFill>
                    <a:srgbClr val="6C8F93"/>
                  </a:solidFill>
                  <a:round/>
                  <a:headEnd/>
                  <a:tailEnd/>
                </a:ln>
              </p:spPr>
              <p:txBody>
                <a:bodyPr/>
                <a:lstStyle/>
                <a:p>
                  <a:endParaRPr lang="en-US"/>
                </a:p>
              </p:txBody>
            </p:sp>
            <p:sp>
              <p:nvSpPr>
                <p:cNvPr id="81152" name="Arc 77"/>
                <p:cNvSpPr>
                  <a:spLocks/>
                </p:cNvSpPr>
                <p:nvPr/>
              </p:nvSpPr>
              <p:spPr bwMode="auto">
                <a:xfrm>
                  <a:off x="1223" y="2024"/>
                  <a:ext cx="10" cy="17"/>
                </a:xfrm>
                <a:custGeom>
                  <a:avLst/>
                  <a:gdLst>
                    <a:gd name="T0" fmla="*/ 0 w 21600"/>
                    <a:gd name="T1" fmla="*/ 0 h 41436"/>
                    <a:gd name="T2" fmla="*/ 0 w 21600"/>
                    <a:gd name="T3" fmla="*/ 0 h 41436"/>
                    <a:gd name="T4" fmla="*/ 0 w 21600"/>
                    <a:gd name="T5" fmla="*/ 0 h 41436"/>
                    <a:gd name="T6" fmla="*/ 0 60000 65536"/>
                    <a:gd name="T7" fmla="*/ 0 60000 65536"/>
                    <a:gd name="T8" fmla="*/ 0 60000 65536"/>
                    <a:gd name="T9" fmla="*/ 0 w 21600"/>
                    <a:gd name="T10" fmla="*/ 0 h 41436"/>
                    <a:gd name="T11" fmla="*/ 21600 w 21600"/>
                    <a:gd name="T12" fmla="*/ 41436 h 41436"/>
                  </a:gdLst>
                  <a:ahLst/>
                  <a:cxnLst>
                    <a:cxn ang="T6">
                      <a:pos x="T0" y="T1"/>
                    </a:cxn>
                    <a:cxn ang="T7">
                      <a:pos x="T2" y="T3"/>
                    </a:cxn>
                    <a:cxn ang="T8">
                      <a:pos x="T4" y="T5"/>
                    </a:cxn>
                  </a:cxnLst>
                  <a:rect l="T9" t="T10" r="T11" b="T12"/>
                  <a:pathLst>
                    <a:path w="21600" h="41436" fill="none" extrusionOk="0">
                      <a:moveTo>
                        <a:pt x="13091" y="41435"/>
                      </a:moveTo>
                      <a:cubicBezTo>
                        <a:pt x="5149" y="38031"/>
                        <a:pt x="0" y="30222"/>
                        <a:pt x="0" y="21582"/>
                      </a:cubicBezTo>
                      <a:cubicBezTo>
                        <a:pt x="-1" y="9996"/>
                        <a:pt x="9140" y="473"/>
                        <a:pt x="20717" y="0"/>
                      </a:cubicBezTo>
                    </a:path>
                    <a:path w="21600" h="41436" stroke="0" extrusionOk="0">
                      <a:moveTo>
                        <a:pt x="13091" y="41435"/>
                      </a:moveTo>
                      <a:cubicBezTo>
                        <a:pt x="5149" y="38031"/>
                        <a:pt x="0" y="30222"/>
                        <a:pt x="0" y="21582"/>
                      </a:cubicBezTo>
                      <a:cubicBezTo>
                        <a:pt x="-1" y="9996"/>
                        <a:pt x="9140" y="473"/>
                        <a:pt x="20717" y="0"/>
                      </a:cubicBezTo>
                      <a:lnTo>
                        <a:pt x="21600" y="21582"/>
                      </a:lnTo>
                      <a:lnTo>
                        <a:pt x="13091" y="41435"/>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53" name="Arc 78"/>
                <p:cNvSpPr>
                  <a:spLocks/>
                </p:cNvSpPr>
                <p:nvPr/>
              </p:nvSpPr>
              <p:spPr bwMode="auto">
                <a:xfrm>
                  <a:off x="1224" y="2025"/>
                  <a:ext cx="9" cy="15"/>
                </a:xfrm>
                <a:custGeom>
                  <a:avLst/>
                  <a:gdLst>
                    <a:gd name="T0" fmla="*/ 0 w 21600"/>
                    <a:gd name="T1" fmla="*/ 0 h 41473"/>
                    <a:gd name="T2" fmla="*/ 0 w 21600"/>
                    <a:gd name="T3" fmla="*/ 0 h 41473"/>
                    <a:gd name="T4" fmla="*/ 0 w 21600"/>
                    <a:gd name="T5" fmla="*/ 0 h 41473"/>
                    <a:gd name="T6" fmla="*/ 0 60000 65536"/>
                    <a:gd name="T7" fmla="*/ 0 60000 65536"/>
                    <a:gd name="T8" fmla="*/ 0 60000 65536"/>
                    <a:gd name="T9" fmla="*/ 0 w 21600"/>
                    <a:gd name="T10" fmla="*/ 0 h 41473"/>
                    <a:gd name="T11" fmla="*/ 21600 w 21600"/>
                    <a:gd name="T12" fmla="*/ 41473 h 41473"/>
                  </a:gdLst>
                  <a:ahLst/>
                  <a:cxnLst>
                    <a:cxn ang="T6">
                      <a:pos x="T0" y="T1"/>
                    </a:cxn>
                    <a:cxn ang="T7">
                      <a:pos x="T2" y="T3"/>
                    </a:cxn>
                    <a:cxn ang="T8">
                      <a:pos x="T4" y="T5"/>
                    </a:cxn>
                  </a:cxnLst>
                  <a:rect l="T9" t="T10" r="T11" b="T12"/>
                  <a:pathLst>
                    <a:path w="21600" h="41473" fill="none" extrusionOk="0">
                      <a:moveTo>
                        <a:pt x="13179" y="41473"/>
                      </a:moveTo>
                      <a:cubicBezTo>
                        <a:pt x="5190" y="38091"/>
                        <a:pt x="0" y="30257"/>
                        <a:pt x="0" y="21582"/>
                      </a:cubicBezTo>
                      <a:cubicBezTo>
                        <a:pt x="-1" y="9991"/>
                        <a:pt x="9147" y="467"/>
                        <a:pt x="20727" y="-1"/>
                      </a:cubicBezTo>
                    </a:path>
                    <a:path w="21600" h="41473" stroke="0" extrusionOk="0">
                      <a:moveTo>
                        <a:pt x="13179" y="41473"/>
                      </a:moveTo>
                      <a:cubicBezTo>
                        <a:pt x="5190" y="38091"/>
                        <a:pt x="0" y="30257"/>
                        <a:pt x="0" y="21582"/>
                      </a:cubicBezTo>
                      <a:cubicBezTo>
                        <a:pt x="-1" y="9991"/>
                        <a:pt x="9147" y="467"/>
                        <a:pt x="20727" y="-1"/>
                      </a:cubicBezTo>
                      <a:lnTo>
                        <a:pt x="21600" y="21582"/>
                      </a:lnTo>
                      <a:lnTo>
                        <a:pt x="13179" y="41473"/>
                      </a:lnTo>
                      <a:close/>
                    </a:path>
                  </a:pathLst>
                </a:custGeom>
                <a:solidFill>
                  <a:srgbClr val="E7EDED"/>
                </a:solidFill>
                <a:ln w="3175">
                  <a:solidFill>
                    <a:srgbClr val="6C8F93"/>
                  </a:solidFill>
                  <a:round/>
                  <a:headEnd/>
                  <a:tailEnd/>
                </a:ln>
              </p:spPr>
              <p:txBody>
                <a:bodyPr/>
                <a:lstStyle/>
                <a:p>
                  <a:endParaRPr lang="en-US"/>
                </a:p>
              </p:txBody>
            </p:sp>
            <p:sp>
              <p:nvSpPr>
                <p:cNvPr id="81154" name="Arc 79"/>
                <p:cNvSpPr>
                  <a:spLocks/>
                </p:cNvSpPr>
                <p:nvPr/>
              </p:nvSpPr>
              <p:spPr bwMode="auto">
                <a:xfrm>
                  <a:off x="1252" y="2048"/>
                  <a:ext cx="42" cy="12"/>
                </a:xfrm>
                <a:custGeom>
                  <a:avLst/>
                  <a:gdLst>
                    <a:gd name="T0" fmla="*/ 0 w 38844"/>
                    <a:gd name="T1" fmla="*/ 0 h 21600"/>
                    <a:gd name="T2" fmla="*/ 0 w 38844"/>
                    <a:gd name="T3" fmla="*/ 0 h 21600"/>
                    <a:gd name="T4" fmla="*/ 0 w 38844"/>
                    <a:gd name="T5" fmla="*/ 0 h 21600"/>
                    <a:gd name="T6" fmla="*/ 0 60000 65536"/>
                    <a:gd name="T7" fmla="*/ 0 60000 65536"/>
                    <a:gd name="T8" fmla="*/ 0 60000 65536"/>
                    <a:gd name="T9" fmla="*/ 0 w 38844"/>
                    <a:gd name="T10" fmla="*/ 0 h 21600"/>
                    <a:gd name="T11" fmla="*/ 38844 w 38844"/>
                    <a:gd name="T12" fmla="*/ 21600 h 21600"/>
                  </a:gdLst>
                  <a:ahLst/>
                  <a:cxnLst>
                    <a:cxn ang="T6">
                      <a:pos x="T0" y="T1"/>
                    </a:cxn>
                    <a:cxn ang="T7">
                      <a:pos x="T2" y="T3"/>
                    </a:cxn>
                    <a:cxn ang="T8">
                      <a:pos x="T4" y="T5"/>
                    </a:cxn>
                  </a:cxnLst>
                  <a:rect l="T9" t="T10" r="T11" b="T12"/>
                  <a:pathLst>
                    <a:path w="38844" h="21600" fill="none" extrusionOk="0">
                      <a:moveTo>
                        <a:pt x="38843" y="12211"/>
                      </a:moveTo>
                      <a:cubicBezTo>
                        <a:pt x="34816" y="18087"/>
                        <a:pt x="28150" y="21599"/>
                        <a:pt x="21027" y="21600"/>
                      </a:cubicBezTo>
                      <a:cubicBezTo>
                        <a:pt x="11001" y="21600"/>
                        <a:pt x="2293" y="14701"/>
                        <a:pt x="-1" y="4941"/>
                      </a:cubicBezTo>
                    </a:path>
                    <a:path w="38844" h="21600" stroke="0" extrusionOk="0">
                      <a:moveTo>
                        <a:pt x="38843" y="12211"/>
                      </a:moveTo>
                      <a:cubicBezTo>
                        <a:pt x="34816" y="18087"/>
                        <a:pt x="28150" y="21599"/>
                        <a:pt x="21027" y="21600"/>
                      </a:cubicBezTo>
                      <a:cubicBezTo>
                        <a:pt x="11001" y="21600"/>
                        <a:pt x="2293" y="14701"/>
                        <a:pt x="-1" y="4941"/>
                      </a:cubicBezTo>
                      <a:lnTo>
                        <a:pt x="21027" y="0"/>
                      </a:lnTo>
                      <a:lnTo>
                        <a:pt x="38843" y="1221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55" name="Arc 80"/>
                <p:cNvSpPr>
                  <a:spLocks/>
                </p:cNvSpPr>
                <p:nvPr/>
              </p:nvSpPr>
              <p:spPr bwMode="auto">
                <a:xfrm>
                  <a:off x="1253" y="2048"/>
                  <a:ext cx="40" cy="11"/>
                </a:xfrm>
                <a:custGeom>
                  <a:avLst/>
                  <a:gdLst>
                    <a:gd name="T0" fmla="*/ 0 w 38540"/>
                    <a:gd name="T1" fmla="*/ 0 h 21600"/>
                    <a:gd name="T2" fmla="*/ 0 w 38540"/>
                    <a:gd name="T3" fmla="*/ 0 h 21600"/>
                    <a:gd name="T4" fmla="*/ 0 w 38540"/>
                    <a:gd name="T5" fmla="*/ 0 h 21600"/>
                    <a:gd name="T6" fmla="*/ 0 60000 65536"/>
                    <a:gd name="T7" fmla="*/ 0 60000 65536"/>
                    <a:gd name="T8" fmla="*/ 0 60000 65536"/>
                    <a:gd name="T9" fmla="*/ 0 w 38540"/>
                    <a:gd name="T10" fmla="*/ 0 h 21600"/>
                    <a:gd name="T11" fmla="*/ 38540 w 38540"/>
                    <a:gd name="T12" fmla="*/ 21600 h 21600"/>
                  </a:gdLst>
                  <a:ahLst/>
                  <a:cxnLst>
                    <a:cxn ang="T6">
                      <a:pos x="T0" y="T1"/>
                    </a:cxn>
                    <a:cxn ang="T7">
                      <a:pos x="T2" y="T3"/>
                    </a:cxn>
                    <a:cxn ang="T8">
                      <a:pos x="T4" y="T5"/>
                    </a:cxn>
                  </a:cxnLst>
                  <a:rect l="T9" t="T10" r="T11" b="T12"/>
                  <a:pathLst>
                    <a:path w="38540" h="21600" fill="none" extrusionOk="0">
                      <a:moveTo>
                        <a:pt x="38539" y="12573"/>
                      </a:moveTo>
                      <a:cubicBezTo>
                        <a:pt x="34483" y="18239"/>
                        <a:pt x="27944" y="21599"/>
                        <a:pt x="20977" y="21600"/>
                      </a:cubicBezTo>
                      <a:cubicBezTo>
                        <a:pt x="11030" y="21600"/>
                        <a:pt x="2370" y="14808"/>
                        <a:pt x="-1" y="5149"/>
                      </a:cubicBezTo>
                    </a:path>
                    <a:path w="38540" h="21600" stroke="0" extrusionOk="0">
                      <a:moveTo>
                        <a:pt x="38539" y="12573"/>
                      </a:moveTo>
                      <a:cubicBezTo>
                        <a:pt x="34483" y="18239"/>
                        <a:pt x="27944" y="21599"/>
                        <a:pt x="20977" y="21600"/>
                      </a:cubicBezTo>
                      <a:cubicBezTo>
                        <a:pt x="11030" y="21600"/>
                        <a:pt x="2370" y="14808"/>
                        <a:pt x="-1" y="5149"/>
                      </a:cubicBezTo>
                      <a:lnTo>
                        <a:pt x="20977" y="0"/>
                      </a:lnTo>
                      <a:lnTo>
                        <a:pt x="38539" y="12573"/>
                      </a:lnTo>
                      <a:close/>
                    </a:path>
                  </a:pathLst>
                </a:custGeom>
                <a:solidFill>
                  <a:srgbClr val="E7EDED"/>
                </a:solidFill>
                <a:ln w="3175">
                  <a:solidFill>
                    <a:srgbClr val="6C8F93"/>
                  </a:solidFill>
                  <a:round/>
                  <a:headEnd/>
                  <a:tailEnd/>
                </a:ln>
              </p:spPr>
              <p:txBody>
                <a:bodyPr/>
                <a:lstStyle/>
                <a:p>
                  <a:endParaRPr lang="en-US"/>
                </a:p>
              </p:txBody>
            </p:sp>
          </p:grpSp>
        </p:grpSp>
        <p:grpSp>
          <p:nvGrpSpPr>
            <p:cNvPr id="81040" name="Group 81"/>
            <p:cNvGrpSpPr>
              <a:grpSpLocks/>
            </p:cNvGrpSpPr>
            <p:nvPr/>
          </p:nvGrpSpPr>
          <p:grpSpPr bwMode="auto">
            <a:xfrm>
              <a:off x="1709" y="533"/>
              <a:ext cx="169" cy="168"/>
              <a:chOff x="961" y="2167"/>
              <a:chExt cx="169" cy="168"/>
            </a:xfrm>
          </p:grpSpPr>
          <p:sp>
            <p:nvSpPr>
              <p:cNvPr id="81118" name="Freeform 82"/>
              <p:cNvSpPr>
                <a:spLocks/>
              </p:cNvSpPr>
              <p:nvPr/>
            </p:nvSpPr>
            <p:spPr bwMode="auto">
              <a:xfrm>
                <a:off x="985" y="2269"/>
                <a:ext cx="145" cy="18"/>
              </a:xfrm>
              <a:custGeom>
                <a:avLst/>
                <a:gdLst>
                  <a:gd name="T0" fmla="*/ 0 w 581"/>
                  <a:gd name="T1" fmla="*/ 0 h 72"/>
                  <a:gd name="T2" fmla="*/ 0 w 581"/>
                  <a:gd name="T3" fmla="*/ 0 h 72"/>
                  <a:gd name="T4" fmla="*/ 0 w 581"/>
                  <a:gd name="T5" fmla="*/ 0 h 72"/>
                  <a:gd name="T6" fmla="*/ 0 w 581"/>
                  <a:gd name="T7" fmla="*/ 0 h 72"/>
                  <a:gd name="T8" fmla="*/ 0 w 581"/>
                  <a:gd name="T9" fmla="*/ 0 h 72"/>
                  <a:gd name="T10" fmla="*/ 0 60000 65536"/>
                  <a:gd name="T11" fmla="*/ 0 60000 65536"/>
                  <a:gd name="T12" fmla="*/ 0 60000 65536"/>
                  <a:gd name="T13" fmla="*/ 0 60000 65536"/>
                  <a:gd name="T14" fmla="*/ 0 60000 65536"/>
                  <a:gd name="T15" fmla="*/ 0 w 581"/>
                  <a:gd name="T16" fmla="*/ 0 h 72"/>
                  <a:gd name="T17" fmla="*/ 581 w 581"/>
                  <a:gd name="T18" fmla="*/ 72 h 72"/>
                </a:gdLst>
                <a:ahLst/>
                <a:cxnLst>
                  <a:cxn ang="T10">
                    <a:pos x="T0" y="T1"/>
                  </a:cxn>
                  <a:cxn ang="T11">
                    <a:pos x="T2" y="T3"/>
                  </a:cxn>
                  <a:cxn ang="T12">
                    <a:pos x="T4" y="T5"/>
                  </a:cxn>
                  <a:cxn ang="T13">
                    <a:pos x="T6" y="T7"/>
                  </a:cxn>
                  <a:cxn ang="T14">
                    <a:pos x="T8" y="T9"/>
                  </a:cxn>
                </a:cxnLst>
                <a:rect l="T15" t="T16" r="T17" b="T18"/>
                <a:pathLst>
                  <a:path w="581" h="72">
                    <a:moveTo>
                      <a:pt x="0" y="72"/>
                    </a:moveTo>
                    <a:lnTo>
                      <a:pt x="73" y="0"/>
                    </a:lnTo>
                    <a:lnTo>
                      <a:pt x="581" y="0"/>
                    </a:lnTo>
                    <a:lnTo>
                      <a:pt x="516" y="72"/>
                    </a:lnTo>
                    <a:lnTo>
                      <a:pt x="0" y="72"/>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19" name="Freeform 83"/>
              <p:cNvSpPr>
                <a:spLocks/>
              </p:cNvSpPr>
              <p:nvPr/>
            </p:nvSpPr>
            <p:spPr bwMode="auto">
              <a:xfrm>
                <a:off x="985" y="2269"/>
                <a:ext cx="145" cy="18"/>
              </a:xfrm>
              <a:custGeom>
                <a:avLst/>
                <a:gdLst>
                  <a:gd name="T0" fmla="*/ 0 w 581"/>
                  <a:gd name="T1" fmla="*/ 0 h 72"/>
                  <a:gd name="T2" fmla="*/ 0 w 581"/>
                  <a:gd name="T3" fmla="*/ 0 h 72"/>
                  <a:gd name="T4" fmla="*/ 0 w 581"/>
                  <a:gd name="T5" fmla="*/ 0 h 72"/>
                  <a:gd name="T6" fmla="*/ 0 w 581"/>
                  <a:gd name="T7" fmla="*/ 0 h 72"/>
                  <a:gd name="T8" fmla="*/ 0 w 581"/>
                  <a:gd name="T9" fmla="*/ 0 h 72"/>
                  <a:gd name="T10" fmla="*/ 0 60000 65536"/>
                  <a:gd name="T11" fmla="*/ 0 60000 65536"/>
                  <a:gd name="T12" fmla="*/ 0 60000 65536"/>
                  <a:gd name="T13" fmla="*/ 0 60000 65536"/>
                  <a:gd name="T14" fmla="*/ 0 60000 65536"/>
                  <a:gd name="T15" fmla="*/ 0 w 581"/>
                  <a:gd name="T16" fmla="*/ 0 h 72"/>
                  <a:gd name="T17" fmla="*/ 581 w 581"/>
                  <a:gd name="T18" fmla="*/ 72 h 72"/>
                </a:gdLst>
                <a:ahLst/>
                <a:cxnLst>
                  <a:cxn ang="T10">
                    <a:pos x="T0" y="T1"/>
                  </a:cxn>
                  <a:cxn ang="T11">
                    <a:pos x="T2" y="T3"/>
                  </a:cxn>
                  <a:cxn ang="T12">
                    <a:pos x="T4" y="T5"/>
                  </a:cxn>
                  <a:cxn ang="T13">
                    <a:pos x="T6" y="T7"/>
                  </a:cxn>
                  <a:cxn ang="T14">
                    <a:pos x="T8" y="T9"/>
                  </a:cxn>
                </a:cxnLst>
                <a:rect l="T15" t="T16" r="T17" b="T18"/>
                <a:pathLst>
                  <a:path w="581" h="72">
                    <a:moveTo>
                      <a:pt x="0" y="72"/>
                    </a:moveTo>
                    <a:lnTo>
                      <a:pt x="73" y="0"/>
                    </a:lnTo>
                    <a:lnTo>
                      <a:pt x="581" y="0"/>
                    </a:lnTo>
                    <a:lnTo>
                      <a:pt x="516" y="72"/>
                    </a:lnTo>
                    <a:lnTo>
                      <a:pt x="0" y="72"/>
                    </a:lnTo>
                    <a:close/>
                  </a:path>
                </a:pathLst>
              </a:custGeom>
              <a:solidFill>
                <a:srgbClr val="C9C9B6"/>
              </a:solidFill>
              <a:ln w="3175">
                <a:solidFill>
                  <a:srgbClr val="494936"/>
                </a:solidFill>
                <a:round/>
                <a:headEnd/>
                <a:tailEnd/>
              </a:ln>
            </p:spPr>
            <p:txBody>
              <a:bodyPr/>
              <a:lstStyle/>
              <a:p>
                <a:endParaRPr lang="en-US"/>
              </a:p>
            </p:txBody>
          </p:sp>
          <p:sp>
            <p:nvSpPr>
              <p:cNvPr id="81120" name="Rectangle 84"/>
              <p:cNvSpPr>
                <a:spLocks noChangeArrowheads="1"/>
              </p:cNvSpPr>
              <p:nvPr/>
            </p:nvSpPr>
            <p:spPr bwMode="auto">
              <a:xfrm>
                <a:off x="985" y="2287"/>
                <a:ext cx="129" cy="22"/>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121" name="Rectangle 85"/>
              <p:cNvSpPr>
                <a:spLocks noChangeArrowheads="1"/>
              </p:cNvSpPr>
              <p:nvPr/>
            </p:nvSpPr>
            <p:spPr bwMode="auto">
              <a:xfrm>
                <a:off x="986" y="2288"/>
                <a:ext cx="127" cy="20"/>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122" name="Freeform 86"/>
              <p:cNvSpPr>
                <a:spLocks/>
              </p:cNvSpPr>
              <p:nvPr/>
            </p:nvSpPr>
            <p:spPr bwMode="auto">
              <a:xfrm>
                <a:off x="1114" y="2269"/>
                <a:ext cx="16" cy="40"/>
              </a:xfrm>
              <a:custGeom>
                <a:avLst/>
                <a:gdLst>
                  <a:gd name="T0" fmla="*/ 0 w 65"/>
                  <a:gd name="T1" fmla="*/ 0 h 160"/>
                  <a:gd name="T2" fmla="*/ 0 w 65"/>
                  <a:gd name="T3" fmla="*/ 0 h 160"/>
                  <a:gd name="T4" fmla="*/ 0 w 65"/>
                  <a:gd name="T5" fmla="*/ 0 h 160"/>
                  <a:gd name="T6" fmla="*/ 0 w 65"/>
                  <a:gd name="T7" fmla="*/ 0 h 160"/>
                  <a:gd name="T8" fmla="*/ 0 w 65"/>
                  <a:gd name="T9" fmla="*/ 0 h 160"/>
                  <a:gd name="T10" fmla="*/ 0 60000 65536"/>
                  <a:gd name="T11" fmla="*/ 0 60000 65536"/>
                  <a:gd name="T12" fmla="*/ 0 60000 65536"/>
                  <a:gd name="T13" fmla="*/ 0 60000 65536"/>
                  <a:gd name="T14" fmla="*/ 0 60000 65536"/>
                  <a:gd name="T15" fmla="*/ 0 w 65"/>
                  <a:gd name="T16" fmla="*/ 0 h 160"/>
                  <a:gd name="T17" fmla="*/ 65 w 65"/>
                  <a:gd name="T18" fmla="*/ 160 h 160"/>
                </a:gdLst>
                <a:ahLst/>
                <a:cxnLst>
                  <a:cxn ang="T10">
                    <a:pos x="T0" y="T1"/>
                  </a:cxn>
                  <a:cxn ang="T11">
                    <a:pos x="T2" y="T3"/>
                  </a:cxn>
                  <a:cxn ang="T12">
                    <a:pos x="T4" y="T5"/>
                  </a:cxn>
                  <a:cxn ang="T13">
                    <a:pos x="T6" y="T7"/>
                  </a:cxn>
                  <a:cxn ang="T14">
                    <a:pos x="T8" y="T9"/>
                  </a:cxn>
                </a:cxnLst>
                <a:rect l="T15" t="T16" r="T17" b="T18"/>
                <a:pathLst>
                  <a:path w="65" h="160">
                    <a:moveTo>
                      <a:pt x="0" y="160"/>
                    </a:moveTo>
                    <a:lnTo>
                      <a:pt x="65" y="96"/>
                    </a:lnTo>
                    <a:lnTo>
                      <a:pt x="65" y="0"/>
                    </a:lnTo>
                    <a:lnTo>
                      <a:pt x="0" y="72"/>
                    </a:lnTo>
                    <a:lnTo>
                      <a:pt x="0" y="160"/>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23" name="Freeform 87"/>
              <p:cNvSpPr>
                <a:spLocks/>
              </p:cNvSpPr>
              <p:nvPr/>
            </p:nvSpPr>
            <p:spPr bwMode="auto">
              <a:xfrm>
                <a:off x="1114" y="2269"/>
                <a:ext cx="16" cy="40"/>
              </a:xfrm>
              <a:custGeom>
                <a:avLst/>
                <a:gdLst>
                  <a:gd name="T0" fmla="*/ 0 w 65"/>
                  <a:gd name="T1" fmla="*/ 0 h 160"/>
                  <a:gd name="T2" fmla="*/ 0 w 65"/>
                  <a:gd name="T3" fmla="*/ 0 h 160"/>
                  <a:gd name="T4" fmla="*/ 0 w 65"/>
                  <a:gd name="T5" fmla="*/ 0 h 160"/>
                  <a:gd name="T6" fmla="*/ 0 w 65"/>
                  <a:gd name="T7" fmla="*/ 0 h 160"/>
                  <a:gd name="T8" fmla="*/ 0 w 65"/>
                  <a:gd name="T9" fmla="*/ 0 h 160"/>
                  <a:gd name="T10" fmla="*/ 0 60000 65536"/>
                  <a:gd name="T11" fmla="*/ 0 60000 65536"/>
                  <a:gd name="T12" fmla="*/ 0 60000 65536"/>
                  <a:gd name="T13" fmla="*/ 0 60000 65536"/>
                  <a:gd name="T14" fmla="*/ 0 60000 65536"/>
                  <a:gd name="T15" fmla="*/ 0 w 65"/>
                  <a:gd name="T16" fmla="*/ 0 h 160"/>
                  <a:gd name="T17" fmla="*/ 65 w 65"/>
                  <a:gd name="T18" fmla="*/ 160 h 160"/>
                </a:gdLst>
                <a:ahLst/>
                <a:cxnLst>
                  <a:cxn ang="T10">
                    <a:pos x="T0" y="T1"/>
                  </a:cxn>
                  <a:cxn ang="T11">
                    <a:pos x="T2" y="T3"/>
                  </a:cxn>
                  <a:cxn ang="T12">
                    <a:pos x="T4" y="T5"/>
                  </a:cxn>
                  <a:cxn ang="T13">
                    <a:pos x="T6" y="T7"/>
                  </a:cxn>
                  <a:cxn ang="T14">
                    <a:pos x="T8" y="T9"/>
                  </a:cxn>
                </a:cxnLst>
                <a:rect l="T15" t="T16" r="T17" b="T18"/>
                <a:pathLst>
                  <a:path w="65" h="160">
                    <a:moveTo>
                      <a:pt x="0" y="160"/>
                    </a:moveTo>
                    <a:lnTo>
                      <a:pt x="65" y="96"/>
                    </a:lnTo>
                    <a:lnTo>
                      <a:pt x="65" y="0"/>
                    </a:lnTo>
                    <a:lnTo>
                      <a:pt x="0" y="72"/>
                    </a:lnTo>
                    <a:lnTo>
                      <a:pt x="0" y="160"/>
                    </a:lnTo>
                    <a:close/>
                  </a:path>
                </a:pathLst>
              </a:custGeom>
              <a:solidFill>
                <a:srgbClr val="7A7A5A"/>
              </a:solidFill>
              <a:ln w="3175">
                <a:solidFill>
                  <a:srgbClr val="494936"/>
                </a:solidFill>
                <a:round/>
                <a:headEnd/>
                <a:tailEnd/>
              </a:ln>
            </p:spPr>
            <p:txBody>
              <a:bodyPr/>
              <a:lstStyle/>
              <a:p>
                <a:endParaRPr lang="en-US"/>
              </a:p>
            </p:txBody>
          </p:sp>
          <p:sp>
            <p:nvSpPr>
              <p:cNvPr id="81124" name="Freeform 88"/>
              <p:cNvSpPr>
                <a:spLocks/>
              </p:cNvSpPr>
              <p:nvPr/>
            </p:nvSpPr>
            <p:spPr bwMode="auto">
              <a:xfrm>
                <a:off x="989" y="2269"/>
                <a:ext cx="139" cy="14"/>
              </a:xfrm>
              <a:custGeom>
                <a:avLst/>
                <a:gdLst>
                  <a:gd name="T0" fmla="*/ 0 w 557"/>
                  <a:gd name="T1" fmla="*/ 0 h 56"/>
                  <a:gd name="T2" fmla="*/ 0 w 557"/>
                  <a:gd name="T3" fmla="*/ 0 h 56"/>
                  <a:gd name="T4" fmla="*/ 0 w 557"/>
                  <a:gd name="T5" fmla="*/ 0 h 56"/>
                  <a:gd name="T6" fmla="*/ 0 w 557"/>
                  <a:gd name="T7" fmla="*/ 0 h 56"/>
                  <a:gd name="T8" fmla="*/ 0 w 557"/>
                  <a:gd name="T9" fmla="*/ 0 h 56"/>
                  <a:gd name="T10" fmla="*/ 0 60000 65536"/>
                  <a:gd name="T11" fmla="*/ 0 60000 65536"/>
                  <a:gd name="T12" fmla="*/ 0 60000 65536"/>
                  <a:gd name="T13" fmla="*/ 0 60000 65536"/>
                  <a:gd name="T14" fmla="*/ 0 60000 65536"/>
                  <a:gd name="T15" fmla="*/ 0 w 557"/>
                  <a:gd name="T16" fmla="*/ 0 h 56"/>
                  <a:gd name="T17" fmla="*/ 557 w 557"/>
                  <a:gd name="T18" fmla="*/ 56 h 56"/>
                </a:gdLst>
                <a:ahLst/>
                <a:cxnLst>
                  <a:cxn ang="T10">
                    <a:pos x="T0" y="T1"/>
                  </a:cxn>
                  <a:cxn ang="T11">
                    <a:pos x="T2" y="T3"/>
                  </a:cxn>
                  <a:cxn ang="T12">
                    <a:pos x="T4" y="T5"/>
                  </a:cxn>
                  <a:cxn ang="T13">
                    <a:pos x="T6" y="T7"/>
                  </a:cxn>
                  <a:cxn ang="T14">
                    <a:pos x="T8" y="T9"/>
                  </a:cxn>
                </a:cxnLst>
                <a:rect l="T15" t="T16" r="T17" b="T18"/>
                <a:pathLst>
                  <a:path w="557" h="56">
                    <a:moveTo>
                      <a:pt x="0" y="56"/>
                    </a:moveTo>
                    <a:lnTo>
                      <a:pt x="57" y="0"/>
                    </a:lnTo>
                    <a:lnTo>
                      <a:pt x="557" y="0"/>
                    </a:lnTo>
                    <a:lnTo>
                      <a:pt x="508" y="56"/>
                    </a:lnTo>
                    <a:lnTo>
                      <a:pt x="0" y="5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25" name="Freeform 89"/>
              <p:cNvSpPr>
                <a:spLocks/>
              </p:cNvSpPr>
              <p:nvPr/>
            </p:nvSpPr>
            <p:spPr bwMode="auto">
              <a:xfrm>
                <a:off x="989" y="2269"/>
                <a:ext cx="139" cy="14"/>
              </a:xfrm>
              <a:custGeom>
                <a:avLst/>
                <a:gdLst>
                  <a:gd name="T0" fmla="*/ 0 w 557"/>
                  <a:gd name="T1" fmla="*/ 0 h 56"/>
                  <a:gd name="T2" fmla="*/ 0 w 557"/>
                  <a:gd name="T3" fmla="*/ 0 h 56"/>
                  <a:gd name="T4" fmla="*/ 0 w 557"/>
                  <a:gd name="T5" fmla="*/ 0 h 56"/>
                  <a:gd name="T6" fmla="*/ 0 w 557"/>
                  <a:gd name="T7" fmla="*/ 0 h 56"/>
                  <a:gd name="T8" fmla="*/ 0 w 557"/>
                  <a:gd name="T9" fmla="*/ 0 h 56"/>
                  <a:gd name="T10" fmla="*/ 0 60000 65536"/>
                  <a:gd name="T11" fmla="*/ 0 60000 65536"/>
                  <a:gd name="T12" fmla="*/ 0 60000 65536"/>
                  <a:gd name="T13" fmla="*/ 0 60000 65536"/>
                  <a:gd name="T14" fmla="*/ 0 60000 65536"/>
                  <a:gd name="T15" fmla="*/ 0 w 557"/>
                  <a:gd name="T16" fmla="*/ 0 h 56"/>
                  <a:gd name="T17" fmla="*/ 557 w 557"/>
                  <a:gd name="T18" fmla="*/ 56 h 56"/>
                </a:gdLst>
                <a:ahLst/>
                <a:cxnLst>
                  <a:cxn ang="T10">
                    <a:pos x="T0" y="T1"/>
                  </a:cxn>
                  <a:cxn ang="T11">
                    <a:pos x="T2" y="T3"/>
                  </a:cxn>
                  <a:cxn ang="T12">
                    <a:pos x="T4" y="T5"/>
                  </a:cxn>
                  <a:cxn ang="T13">
                    <a:pos x="T6" y="T7"/>
                  </a:cxn>
                  <a:cxn ang="T14">
                    <a:pos x="T8" y="T9"/>
                  </a:cxn>
                </a:cxnLst>
                <a:rect l="T15" t="T16" r="T17" b="T18"/>
                <a:pathLst>
                  <a:path w="557" h="56">
                    <a:moveTo>
                      <a:pt x="0" y="56"/>
                    </a:moveTo>
                    <a:lnTo>
                      <a:pt x="57" y="0"/>
                    </a:lnTo>
                    <a:lnTo>
                      <a:pt x="557" y="0"/>
                    </a:lnTo>
                    <a:lnTo>
                      <a:pt x="508" y="56"/>
                    </a:lnTo>
                    <a:lnTo>
                      <a:pt x="0" y="56"/>
                    </a:lnTo>
                    <a:close/>
                  </a:path>
                </a:pathLst>
              </a:custGeom>
              <a:solidFill>
                <a:srgbClr val="000000"/>
              </a:solidFill>
              <a:ln w="3175">
                <a:solidFill>
                  <a:srgbClr val="000000"/>
                </a:solidFill>
                <a:round/>
                <a:headEnd/>
                <a:tailEnd/>
              </a:ln>
            </p:spPr>
            <p:txBody>
              <a:bodyPr/>
              <a:lstStyle/>
              <a:p>
                <a:endParaRPr lang="en-US"/>
              </a:p>
            </p:txBody>
          </p:sp>
          <p:sp>
            <p:nvSpPr>
              <p:cNvPr id="81126" name="Freeform 90"/>
              <p:cNvSpPr>
                <a:spLocks/>
              </p:cNvSpPr>
              <p:nvPr/>
            </p:nvSpPr>
            <p:spPr bwMode="auto">
              <a:xfrm>
                <a:off x="987" y="2167"/>
                <a:ext cx="141" cy="14"/>
              </a:xfrm>
              <a:custGeom>
                <a:avLst/>
                <a:gdLst>
                  <a:gd name="T0" fmla="*/ 0 w 565"/>
                  <a:gd name="T1" fmla="*/ 0 h 56"/>
                  <a:gd name="T2" fmla="*/ 0 w 565"/>
                  <a:gd name="T3" fmla="*/ 0 h 56"/>
                  <a:gd name="T4" fmla="*/ 0 w 565"/>
                  <a:gd name="T5" fmla="*/ 0 h 56"/>
                  <a:gd name="T6" fmla="*/ 0 w 565"/>
                  <a:gd name="T7" fmla="*/ 0 h 56"/>
                  <a:gd name="T8" fmla="*/ 0 w 565"/>
                  <a:gd name="T9" fmla="*/ 0 h 56"/>
                  <a:gd name="T10" fmla="*/ 0 60000 65536"/>
                  <a:gd name="T11" fmla="*/ 0 60000 65536"/>
                  <a:gd name="T12" fmla="*/ 0 60000 65536"/>
                  <a:gd name="T13" fmla="*/ 0 60000 65536"/>
                  <a:gd name="T14" fmla="*/ 0 60000 65536"/>
                  <a:gd name="T15" fmla="*/ 0 w 565"/>
                  <a:gd name="T16" fmla="*/ 0 h 56"/>
                  <a:gd name="T17" fmla="*/ 565 w 565"/>
                  <a:gd name="T18" fmla="*/ 56 h 56"/>
                </a:gdLst>
                <a:ahLst/>
                <a:cxnLst>
                  <a:cxn ang="T10">
                    <a:pos x="T0" y="T1"/>
                  </a:cxn>
                  <a:cxn ang="T11">
                    <a:pos x="T2" y="T3"/>
                  </a:cxn>
                  <a:cxn ang="T12">
                    <a:pos x="T4" y="T5"/>
                  </a:cxn>
                  <a:cxn ang="T13">
                    <a:pos x="T6" y="T7"/>
                  </a:cxn>
                  <a:cxn ang="T14">
                    <a:pos x="T8" y="T9"/>
                  </a:cxn>
                </a:cxnLst>
                <a:rect l="T15" t="T16" r="T17" b="T18"/>
                <a:pathLst>
                  <a:path w="565" h="56">
                    <a:moveTo>
                      <a:pt x="0" y="56"/>
                    </a:moveTo>
                    <a:lnTo>
                      <a:pt x="48" y="0"/>
                    </a:lnTo>
                    <a:lnTo>
                      <a:pt x="565" y="0"/>
                    </a:lnTo>
                    <a:lnTo>
                      <a:pt x="508" y="56"/>
                    </a:lnTo>
                    <a:lnTo>
                      <a:pt x="0" y="56"/>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27" name="Freeform 91"/>
              <p:cNvSpPr>
                <a:spLocks/>
              </p:cNvSpPr>
              <p:nvPr/>
            </p:nvSpPr>
            <p:spPr bwMode="auto">
              <a:xfrm>
                <a:off x="987" y="2167"/>
                <a:ext cx="141" cy="14"/>
              </a:xfrm>
              <a:custGeom>
                <a:avLst/>
                <a:gdLst>
                  <a:gd name="T0" fmla="*/ 0 w 565"/>
                  <a:gd name="T1" fmla="*/ 0 h 56"/>
                  <a:gd name="T2" fmla="*/ 0 w 565"/>
                  <a:gd name="T3" fmla="*/ 0 h 56"/>
                  <a:gd name="T4" fmla="*/ 0 w 565"/>
                  <a:gd name="T5" fmla="*/ 0 h 56"/>
                  <a:gd name="T6" fmla="*/ 0 w 565"/>
                  <a:gd name="T7" fmla="*/ 0 h 56"/>
                  <a:gd name="T8" fmla="*/ 0 w 565"/>
                  <a:gd name="T9" fmla="*/ 0 h 56"/>
                  <a:gd name="T10" fmla="*/ 0 60000 65536"/>
                  <a:gd name="T11" fmla="*/ 0 60000 65536"/>
                  <a:gd name="T12" fmla="*/ 0 60000 65536"/>
                  <a:gd name="T13" fmla="*/ 0 60000 65536"/>
                  <a:gd name="T14" fmla="*/ 0 60000 65536"/>
                  <a:gd name="T15" fmla="*/ 0 w 565"/>
                  <a:gd name="T16" fmla="*/ 0 h 56"/>
                  <a:gd name="T17" fmla="*/ 565 w 565"/>
                  <a:gd name="T18" fmla="*/ 56 h 56"/>
                </a:gdLst>
                <a:ahLst/>
                <a:cxnLst>
                  <a:cxn ang="T10">
                    <a:pos x="T0" y="T1"/>
                  </a:cxn>
                  <a:cxn ang="T11">
                    <a:pos x="T2" y="T3"/>
                  </a:cxn>
                  <a:cxn ang="T12">
                    <a:pos x="T4" y="T5"/>
                  </a:cxn>
                  <a:cxn ang="T13">
                    <a:pos x="T6" y="T7"/>
                  </a:cxn>
                  <a:cxn ang="T14">
                    <a:pos x="T8" y="T9"/>
                  </a:cxn>
                </a:cxnLst>
                <a:rect l="T15" t="T16" r="T17" b="T18"/>
                <a:pathLst>
                  <a:path w="565" h="56">
                    <a:moveTo>
                      <a:pt x="0" y="56"/>
                    </a:moveTo>
                    <a:lnTo>
                      <a:pt x="48" y="0"/>
                    </a:lnTo>
                    <a:lnTo>
                      <a:pt x="565" y="0"/>
                    </a:lnTo>
                    <a:lnTo>
                      <a:pt x="508" y="56"/>
                    </a:lnTo>
                    <a:lnTo>
                      <a:pt x="0" y="56"/>
                    </a:lnTo>
                    <a:close/>
                  </a:path>
                </a:pathLst>
              </a:custGeom>
              <a:solidFill>
                <a:srgbClr val="C9C9B6"/>
              </a:solidFill>
              <a:ln w="3175">
                <a:solidFill>
                  <a:srgbClr val="494936"/>
                </a:solidFill>
                <a:round/>
                <a:headEnd/>
                <a:tailEnd/>
              </a:ln>
            </p:spPr>
            <p:txBody>
              <a:bodyPr/>
              <a:lstStyle/>
              <a:p>
                <a:endParaRPr lang="en-US"/>
              </a:p>
            </p:txBody>
          </p:sp>
          <p:sp>
            <p:nvSpPr>
              <p:cNvPr id="81128" name="Rectangle 92"/>
              <p:cNvSpPr>
                <a:spLocks noChangeArrowheads="1"/>
              </p:cNvSpPr>
              <p:nvPr/>
            </p:nvSpPr>
            <p:spPr bwMode="auto">
              <a:xfrm>
                <a:off x="988" y="2182"/>
                <a:ext cx="127" cy="98"/>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129" name="Rectangle 93"/>
              <p:cNvSpPr>
                <a:spLocks noChangeArrowheads="1"/>
              </p:cNvSpPr>
              <p:nvPr/>
            </p:nvSpPr>
            <p:spPr bwMode="auto">
              <a:xfrm>
                <a:off x="998" y="2194"/>
                <a:ext cx="105" cy="76"/>
              </a:xfrm>
              <a:prstGeom prst="rect">
                <a:avLst/>
              </a:prstGeom>
              <a:solidFill>
                <a:srgbClr val="FFFFFF"/>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130" name="Freeform 94"/>
              <p:cNvSpPr>
                <a:spLocks/>
              </p:cNvSpPr>
              <p:nvPr/>
            </p:nvSpPr>
            <p:spPr bwMode="auto">
              <a:xfrm>
                <a:off x="1114" y="2167"/>
                <a:ext cx="14" cy="112"/>
              </a:xfrm>
              <a:custGeom>
                <a:avLst/>
                <a:gdLst>
                  <a:gd name="T0" fmla="*/ 0 w 57"/>
                  <a:gd name="T1" fmla="*/ 0 h 449"/>
                  <a:gd name="T2" fmla="*/ 0 w 57"/>
                  <a:gd name="T3" fmla="*/ 0 h 449"/>
                  <a:gd name="T4" fmla="*/ 0 w 57"/>
                  <a:gd name="T5" fmla="*/ 0 h 449"/>
                  <a:gd name="T6" fmla="*/ 0 w 57"/>
                  <a:gd name="T7" fmla="*/ 0 h 449"/>
                  <a:gd name="T8" fmla="*/ 0 w 57"/>
                  <a:gd name="T9" fmla="*/ 0 h 449"/>
                  <a:gd name="T10" fmla="*/ 0 60000 65536"/>
                  <a:gd name="T11" fmla="*/ 0 60000 65536"/>
                  <a:gd name="T12" fmla="*/ 0 60000 65536"/>
                  <a:gd name="T13" fmla="*/ 0 60000 65536"/>
                  <a:gd name="T14" fmla="*/ 0 60000 65536"/>
                  <a:gd name="T15" fmla="*/ 0 w 57"/>
                  <a:gd name="T16" fmla="*/ 0 h 449"/>
                  <a:gd name="T17" fmla="*/ 57 w 57"/>
                  <a:gd name="T18" fmla="*/ 449 h 449"/>
                </a:gdLst>
                <a:ahLst/>
                <a:cxnLst>
                  <a:cxn ang="T10">
                    <a:pos x="T0" y="T1"/>
                  </a:cxn>
                  <a:cxn ang="T11">
                    <a:pos x="T2" y="T3"/>
                  </a:cxn>
                  <a:cxn ang="T12">
                    <a:pos x="T4" y="T5"/>
                  </a:cxn>
                  <a:cxn ang="T13">
                    <a:pos x="T6" y="T7"/>
                  </a:cxn>
                  <a:cxn ang="T14">
                    <a:pos x="T8" y="T9"/>
                  </a:cxn>
                </a:cxnLst>
                <a:rect l="T15" t="T16" r="T17" b="T18"/>
                <a:pathLst>
                  <a:path w="57" h="449">
                    <a:moveTo>
                      <a:pt x="0" y="449"/>
                    </a:moveTo>
                    <a:lnTo>
                      <a:pt x="57" y="401"/>
                    </a:lnTo>
                    <a:lnTo>
                      <a:pt x="57" y="0"/>
                    </a:lnTo>
                    <a:lnTo>
                      <a:pt x="0" y="56"/>
                    </a:lnTo>
                    <a:lnTo>
                      <a:pt x="0" y="449"/>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31" name="Freeform 95"/>
              <p:cNvSpPr>
                <a:spLocks/>
              </p:cNvSpPr>
              <p:nvPr/>
            </p:nvSpPr>
            <p:spPr bwMode="auto">
              <a:xfrm>
                <a:off x="1114" y="2167"/>
                <a:ext cx="14" cy="112"/>
              </a:xfrm>
              <a:custGeom>
                <a:avLst/>
                <a:gdLst>
                  <a:gd name="T0" fmla="*/ 0 w 57"/>
                  <a:gd name="T1" fmla="*/ 0 h 449"/>
                  <a:gd name="T2" fmla="*/ 0 w 57"/>
                  <a:gd name="T3" fmla="*/ 0 h 449"/>
                  <a:gd name="T4" fmla="*/ 0 w 57"/>
                  <a:gd name="T5" fmla="*/ 0 h 449"/>
                  <a:gd name="T6" fmla="*/ 0 w 57"/>
                  <a:gd name="T7" fmla="*/ 0 h 449"/>
                  <a:gd name="T8" fmla="*/ 0 w 57"/>
                  <a:gd name="T9" fmla="*/ 0 h 449"/>
                  <a:gd name="T10" fmla="*/ 0 60000 65536"/>
                  <a:gd name="T11" fmla="*/ 0 60000 65536"/>
                  <a:gd name="T12" fmla="*/ 0 60000 65536"/>
                  <a:gd name="T13" fmla="*/ 0 60000 65536"/>
                  <a:gd name="T14" fmla="*/ 0 60000 65536"/>
                  <a:gd name="T15" fmla="*/ 0 w 57"/>
                  <a:gd name="T16" fmla="*/ 0 h 449"/>
                  <a:gd name="T17" fmla="*/ 57 w 57"/>
                  <a:gd name="T18" fmla="*/ 449 h 449"/>
                </a:gdLst>
                <a:ahLst/>
                <a:cxnLst>
                  <a:cxn ang="T10">
                    <a:pos x="T0" y="T1"/>
                  </a:cxn>
                  <a:cxn ang="T11">
                    <a:pos x="T2" y="T3"/>
                  </a:cxn>
                  <a:cxn ang="T12">
                    <a:pos x="T4" y="T5"/>
                  </a:cxn>
                  <a:cxn ang="T13">
                    <a:pos x="T6" y="T7"/>
                  </a:cxn>
                  <a:cxn ang="T14">
                    <a:pos x="T8" y="T9"/>
                  </a:cxn>
                </a:cxnLst>
                <a:rect l="T15" t="T16" r="T17" b="T18"/>
                <a:pathLst>
                  <a:path w="57" h="449">
                    <a:moveTo>
                      <a:pt x="0" y="449"/>
                    </a:moveTo>
                    <a:lnTo>
                      <a:pt x="57" y="401"/>
                    </a:lnTo>
                    <a:lnTo>
                      <a:pt x="57" y="0"/>
                    </a:lnTo>
                    <a:lnTo>
                      <a:pt x="0" y="56"/>
                    </a:lnTo>
                    <a:lnTo>
                      <a:pt x="0" y="449"/>
                    </a:lnTo>
                    <a:close/>
                  </a:path>
                </a:pathLst>
              </a:custGeom>
              <a:solidFill>
                <a:srgbClr val="7A7A5A"/>
              </a:solidFill>
              <a:ln w="3175">
                <a:solidFill>
                  <a:srgbClr val="494936"/>
                </a:solidFill>
                <a:round/>
                <a:headEnd/>
                <a:tailEnd/>
              </a:ln>
            </p:spPr>
            <p:txBody>
              <a:bodyPr/>
              <a:lstStyle/>
              <a:p>
                <a:endParaRPr lang="en-US"/>
              </a:p>
            </p:txBody>
          </p:sp>
          <p:sp>
            <p:nvSpPr>
              <p:cNvPr id="81132" name="Freeform 96"/>
              <p:cNvSpPr>
                <a:spLocks/>
              </p:cNvSpPr>
              <p:nvPr/>
            </p:nvSpPr>
            <p:spPr bwMode="auto">
              <a:xfrm>
                <a:off x="961" y="2305"/>
                <a:ext cx="159" cy="24"/>
              </a:xfrm>
              <a:custGeom>
                <a:avLst/>
                <a:gdLst>
                  <a:gd name="T0" fmla="*/ 0 w 637"/>
                  <a:gd name="T1" fmla="*/ 0 h 97"/>
                  <a:gd name="T2" fmla="*/ 0 w 637"/>
                  <a:gd name="T3" fmla="*/ 0 h 97"/>
                  <a:gd name="T4" fmla="*/ 0 w 637"/>
                  <a:gd name="T5" fmla="*/ 0 h 97"/>
                  <a:gd name="T6" fmla="*/ 0 w 637"/>
                  <a:gd name="T7" fmla="*/ 0 h 97"/>
                  <a:gd name="T8" fmla="*/ 0 w 637"/>
                  <a:gd name="T9" fmla="*/ 0 h 97"/>
                  <a:gd name="T10" fmla="*/ 0 60000 65536"/>
                  <a:gd name="T11" fmla="*/ 0 60000 65536"/>
                  <a:gd name="T12" fmla="*/ 0 60000 65536"/>
                  <a:gd name="T13" fmla="*/ 0 60000 65536"/>
                  <a:gd name="T14" fmla="*/ 0 60000 65536"/>
                  <a:gd name="T15" fmla="*/ 0 w 637"/>
                  <a:gd name="T16" fmla="*/ 0 h 97"/>
                  <a:gd name="T17" fmla="*/ 637 w 637"/>
                  <a:gd name="T18" fmla="*/ 97 h 97"/>
                </a:gdLst>
                <a:ahLst/>
                <a:cxnLst>
                  <a:cxn ang="T10">
                    <a:pos x="T0" y="T1"/>
                  </a:cxn>
                  <a:cxn ang="T11">
                    <a:pos x="T2" y="T3"/>
                  </a:cxn>
                  <a:cxn ang="T12">
                    <a:pos x="T4" y="T5"/>
                  </a:cxn>
                  <a:cxn ang="T13">
                    <a:pos x="T6" y="T7"/>
                  </a:cxn>
                  <a:cxn ang="T14">
                    <a:pos x="T8" y="T9"/>
                  </a:cxn>
                </a:cxnLst>
                <a:rect l="T15" t="T16" r="T17" b="T18"/>
                <a:pathLst>
                  <a:path w="637" h="97">
                    <a:moveTo>
                      <a:pt x="0" y="97"/>
                    </a:moveTo>
                    <a:lnTo>
                      <a:pt x="81" y="0"/>
                    </a:lnTo>
                    <a:lnTo>
                      <a:pt x="637" y="0"/>
                    </a:lnTo>
                    <a:lnTo>
                      <a:pt x="557" y="97"/>
                    </a:lnTo>
                    <a:lnTo>
                      <a:pt x="0" y="97"/>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33" name="Freeform 97"/>
              <p:cNvSpPr>
                <a:spLocks/>
              </p:cNvSpPr>
              <p:nvPr/>
            </p:nvSpPr>
            <p:spPr bwMode="auto">
              <a:xfrm>
                <a:off x="961" y="2305"/>
                <a:ext cx="159" cy="24"/>
              </a:xfrm>
              <a:custGeom>
                <a:avLst/>
                <a:gdLst>
                  <a:gd name="T0" fmla="*/ 0 w 637"/>
                  <a:gd name="T1" fmla="*/ 0 h 97"/>
                  <a:gd name="T2" fmla="*/ 0 w 637"/>
                  <a:gd name="T3" fmla="*/ 0 h 97"/>
                  <a:gd name="T4" fmla="*/ 0 w 637"/>
                  <a:gd name="T5" fmla="*/ 0 h 97"/>
                  <a:gd name="T6" fmla="*/ 0 w 637"/>
                  <a:gd name="T7" fmla="*/ 0 h 97"/>
                  <a:gd name="T8" fmla="*/ 0 w 637"/>
                  <a:gd name="T9" fmla="*/ 0 h 97"/>
                  <a:gd name="T10" fmla="*/ 0 60000 65536"/>
                  <a:gd name="T11" fmla="*/ 0 60000 65536"/>
                  <a:gd name="T12" fmla="*/ 0 60000 65536"/>
                  <a:gd name="T13" fmla="*/ 0 60000 65536"/>
                  <a:gd name="T14" fmla="*/ 0 60000 65536"/>
                  <a:gd name="T15" fmla="*/ 0 w 637"/>
                  <a:gd name="T16" fmla="*/ 0 h 97"/>
                  <a:gd name="T17" fmla="*/ 637 w 637"/>
                  <a:gd name="T18" fmla="*/ 97 h 97"/>
                </a:gdLst>
                <a:ahLst/>
                <a:cxnLst>
                  <a:cxn ang="T10">
                    <a:pos x="T0" y="T1"/>
                  </a:cxn>
                  <a:cxn ang="T11">
                    <a:pos x="T2" y="T3"/>
                  </a:cxn>
                  <a:cxn ang="T12">
                    <a:pos x="T4" y="T5"/>
                  </a:cxn>
                  <a:cxn ang="T13">
                    <a:pos x="T6" y="T7"/>
                  </a:cxn>
                  <a:cxn ang="T14">
                    <a:pos x="T8" y="T9"/>
                  </a:cxn>
                </a:cxnLst>
                <a:rect l="T15" t="T16" r="T17" b="T18"/>
                <a:pathLst>
                  <a:path w="637" h="97">
                    <a:moveTo>
                      <a:pt x="0" y="97"/>
                    </a:moveTo>
                    <a:lnTo>
                      <a:pt x="81" y="0"/>
                    </a:lnTo>
                    <a:lnTo>
                      <a:pt x="637" y="0"/>
                    </a:lnTo>
                    <a:lnTo>
                      <a:pt x="557" y="97"/>
                    </a:lnTo>
                    <a:lnTo>
                      <a:pt x="0" y="97"/>
                    </a:lnTo>
                    <a:close/>
                  </a:path>
                </a:pathLst>
              </a:custGeom>
              <a:solidFill>
                <a:srgbClr val="C9C9B6"/>
              </a:solidFill>
              <a:ln w="3175">
                <a:solidFill>
                  <a:srgbClr val="494936"/>
                </a:solidFill>
                <a:round/>
                <a:headEnd/>
                <a:tailEnd/>
              </a:ln>
            </p:spPr>
            <p:txBody>
              <a:bodyPr/>
              <a:lstStyle/>
              <a:p>
                <a:endParaRPr lang="en-US"/>
              </a:p>
            </p:txBody>
          </p:sp>
          <p:sp>
            <p:nvSpPr>
              <p:cNvPr id="81134" name="Freeform 98"/>
              <p:cNvSpPr>
                <a:spLocks/>
              </p:cNvSpPr>
              <p:nvPr/>
            </p:nvSpPr>
            <p:spPr bwMode="auto">
              <a:xfrm>
                <a:off x="1100" y="2305"/>
                <a:ext cx="20" cy="30"/>
              </a:xfrm>
              <a:custGeom>
                <a:avLst/>
                <a:gdLst>
                  <a:gd name="T0" fmla="*/ 0 w 80"/>
                  <a:gd name="T1" fmla="*/ 0 h 121"/>
                  <a:gd name="T2" fmla="*/ 0 w 80"/>
                  <a:gd name="T3" fmla="*/ 0 h 121"/>
                  <a:gd name="T4" fmla="*/ 0 w 80"/>
                  <a:gd name="T5" fmla="*/ 0 h 121"/>
                  <a:gd name="T6" fmla="*/ 0 w 80"/>
                  <a:gd name="T7" fmla="*/ 0 h 121"/>
                  <a:gd name="T8" fmla="*/ 0 w 80"/>
                  <a:gd name="T9" fmla="*/ 0 h 121"/>
                  <a:gd name="T10" fmla="*/ 0 60000 65536"/>
                  <a:gd name="T11" fmla="*/ 0 60000 65536"/>
                  <a:gd name="T12" fmla="*/ 0 60000 65536"/>
                  <a:gd name="T13" fmla="*/ 0 60000 65536"/>
                  <a:gd name="T14" fmla="*/ 0 60000 65536"/>
                  <a:gd name="T15" fmla="*/ 0 w 80"/>
                  <a:gd name="T16" fmla="*/ 0 h 121"/>
                  <a:gd name="T17" fmla="*/ 80 w 80"/>
                  <a:gd name="T18" fmla="*/ 121 h 121"/>
                </a:gdLst>
                <a:ahLst/>
                <a:cxnLst>
                  <a:cxn ang="T10">
                    <a:pos x="T0" y="T1"/>
                  </a:cxn>
                  <a:cxn ang="T11">
                    <a:pos x="T2" y="T3"/>
                  </a:cxn>
                  <a:cxn ang="T12">
                    <a:pos x="T4" y="T5"/>
                  </a:cxn>
                  <a:cxn ang="T13">
                    <a:pos x="T6" y="T7"/>
                  </a:cxn>
                  <a:cxn ang="T14">
                    <a:pos x="T8" y="T9"/>
                  </a:cxn>
                </a:cxnLst>
                <a:rect l="T15" t="T16" r="T17" b="T18"/>
                <a:pathLst>
                  <a:path w="80" h="121">
                    <a:moveTo>
                      <a:pt x="0" y="121"/>
                    </a:moveTo>
                    <a:lnTo>
                      <a:pt x="80" y="40"/>
                    </a:lnTo>
                    <a:lnTo>
                      <a:pt x="80" y="0"/>
                    </a:lnTo>
                    <a:lnTo>
                      <a:pt x="0" y="105"/>
                    </a:lnTo>
                    <a:lnTo>
                      <a:pt x="0" y="121"/>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35" name="Freeform 99"/>
              <p:cNvSpPr>
                <a:spLocks/>
              </p:cNvSpPr>
              <p:nvPr/>
            </p:nvSpPr>
            <p:spPr bwMode="auto">
              <a:xfrm>
                <a:off x="1100" y="2305"/>
                <a:ext cx="20" cy="30"/>
              </a:xfrm>
              <a:custGeom>
                <a:avLst/>
                <a:gdLst>
                  <a:gd name="T0" fmla="*/ 0 w 80"/>
                  <a:gd name="T1" fmla="*/ 0 h 121"/>
                  <a:gd name="T2" fmla="*/ 0 w 80"/>
                  <a:gd name="T3" fmla="*/ 0 h 121"/>
                  <a:gd name="T4" fmla="*/ 0 w 80"/>
                  <a:gd name="T5" fmla="*/ 0 h 121"/>
                  <a:gd name="T6" fmla="*/ 0 w 80"/>
                  <a:gd name="T7" fmla="*/ 0 h 121"/>
                  <a:gd name="T8" fmla="*/ 0 w 80"/>
                  <a:gd name="T9" fmla="*/ 0 h 121"/>
                  <a:gd name="T10" fmla="*/ 0 60000 65536"/>
                  <a:gd name="T11" fmla="*/ 0 60000 65536"/>
                  <a:gd name="T12" fmla="*/ 0 60000 65536"/>
                  <a:gd name="T13" fmla="*/ 0 60000 65536"/>
                  <a:gd name="T14" fmla="*/ 0 60000 65536"/>
                  <a:gd name="T15" fmla="*/ 0 w 80"/>
                  <a:gd name="T16" fmla="*/ 0 h 121"/>
                  <a:gd name="T17" fmla="*/ 80 w 80"/>
                  <a:gd name="T18" fmla="*/ 121 h 121"/>
                </a:gdLst>
                <a:ahLst/>
                <a:cxnLst>
                  <a:cxn ang="T10">
                    <a:pos x="T0" y="T1"/>
                  </a:cxn>
                  <a:cxn ang="T11">
                    <a:pos x="T2" y="T3"/>
                  </a:cxn>
                  <a:cxn ang="T12">
                    <a:pos x="T4" y="T5"/>
                  </a:cxn>
                  <a:cxn ang="T13">
                    <a:pos x="T6" y="T7"/>
                  </a:cxn>
                  <a:cxn ang="T14">
                    <a:pos x="T8" y="T9"/>
                  </a:cxn>
                </a:cxnLst>
                <a:rect l="T15" t="T16" r="T17" b="T18"/>
                <a:pathLst>
                  <a:path w="80" h="121">
                    <a:moveTo>
                      <a:pt x="0" y="121"/>
                    </a:moveTo>
                    <a:lnTo>
                      <a:pt x="80" y="40"/>
                    </a:lnTo>
                    <a:lnTo>
                      <a:pt x="80" y="0"/>
                    </a:lnTo>
                    <a:lnTo>
                      <a:pt x="0" y="105"/>
                    </a:lnTo>
                    <a:lnTo>
                      <a:pt x="0" y="121"/>
                    </a:lnTo>
                    <a:close/>
                  </a:path>
                </a:pathLst>
              </a:custGeom>
              <a:solidFill>
                <a:srgbClr val="7A7A5A"/>
              </a:solidFill>
              <a:ln w="3175">
                <a:solidFill>
                  <a:srgbClr val="494936"/>
                </a:solidFill>
                <a:round/>
                <a:headEnd/>
                <a:tailEnd/>
              </a:ln>
            </p:spPr>
            <p:txBody>
              <a:bodyPr/>
              <a:lstStyle/>
              <a:p>
                <a:endParaRPr lang="en-US"/>
              </a:p>
            </p:txBody>
          </p:sp>
          <p:sp>
            <p:nvSpPr>
              <p:cNvPr id="81136" name="Rectangle 100"/>
              <p:cNvSpPr>
                <a:spLocks noChangeArrowheads="1"/>
              </p:cNvSpPr>
              <p:nvPr/>
            </p:nvSpPr>
            <p:spPr bwMode="auto">
              <a:xfrm>
                <a:off x="961" y="2329"/>
                <a:ext cx="139" cy="6"/>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137" name="Rectangle 101"/>
              <p:cNvSpPr>
                <a:spLocks noChangeArrowheads="1"/>
              </p:cNvSpPr>
              <p:nvPr/>
            </p:nvSpPr>
            <p:spPr bwMode="auto">
              <a:xfrm>
                <a:off x="962" y="2330"/>
                <a:ext cx="137" cy="4"/>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grpSp>
          <p:nvGrpSpPr>
            <p:cNvPr id="81041" name="Group 102"/>
            <p:cNvGrpSpPr>
              <a:grpSpLocks/>
            </p:cNvGrpSpPr>
            <p:nvPr/>
          </p:nvGrpSpPr>
          <p:grpSpPr bwMode="auto">
            <a:xfrm>
              <a:off x="1753" y="571"/>
              <a:ext cx="93" cy="56"/>
              <a:chOff x="1005" y="2205"/>
              <a:chExt cx="93" cy="56"/>
            </a:xfrm>
          </p:grpSpPr>
          <p:grpSp>
            <p:nvGrpSpPr>
              <p:cNvPr id="81091" name="Group 103"/>
              <p:cNvGrpSpPr>
                <a:grpSpLocks/>
              </p:cNvGrpSpPr>
              <p:nvPr/>
            </p:nvGrpSpPr>
            <p:grpSpPr bwMode="auto">
              <a:xfrm>
                <a:off x="1005" y="2205"/>
                <a:ext cx="93" cy="56"/>
                <a:chOff x="1005" y="2205"/>
                <a:chExt cx="93" cy="56"/>
              </a:xfrm>
            </p:grpSpPr>
            <p:sp>
              <p:nvSpPr>
                <p:cNvPr id="81109" name="Oval 104"/>
                <p:cNvSpPr>
                  <a:spLocks noChangeArrowheads="1"/>
                </p:cNvSpPr>
                <p:nvPr/>
              </p:nvSpPr>
              <p:spPr bwMode="auto">
                <a:xfrm>
                  <a:off x="1037" y="2205"/>
                  <a:ext cx="41"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110" name="Oval 105"/>
                <p:cNvSpPr>
                  <a:spLocks noChangeArrowheads="1"/>
                </p:cNvSpPr>
                <p:nvPr/>
              </p:nvSpPr>
              <p:spPr bwMode="auto">
                <a:xfrm>
                  <a:off x="1015" y="2211"/>
                  <a:ext cx="31"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111" name="Oval 106"/>
                <p:cNvSpPr>
                  <a:spLocks noChangeArrowheads="1"/>
                </p:cNvSpPr>
                <p:nvPr/>
              </p:nvSpPr>
              <p:spPr bwMode="auto">
                <a:xfrm>
                  <a:off x="1005" y="2225"/>
                  <a:ext cx="20"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112" name="Oval 107"/>
                <p:cNvSpPr>
                  <a:spLocks noChangeArrowheads="1"/>
                </p:cNvSpPr>
                <p:nvPr/>
              </p:nvSpPr>
              <p:spPr bwMode="auto">
                <a:xfrm>
                  <a:off x="1011" y="2233"/>
                  <a:ext cx="32" cy="2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113" name="Oval 108"/>
                <p:cNvSpPr>
                  <a:spLocks noChangeArrowheads="1"/>
                </p:cNvSpPr>
                <p:nvPr/>
              </p:nvSpPr>
              <p:spPr bwMode="auto">
                <a:xfrm>
                  <a:off x="1033" y="2237"/>
                  <a:ext cx="49"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114" name="Oval 109"/>
                <p:cNvSpPr>
                  <a:spLocks noChangeArrowheads="1"/>
                </p:cNvSpPr>
                <p:nvPr/>
              </p:nvSpPr>
              <p:spPr bwMode="auto">
                <a:xfrm>
                  <a:off x="1064" y="2211"/>
                  <a:ext cx="30"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115" name="Oval 110"/>
                <p:cNvSpPr>
                  <a:spLocks noChangeArrowheads="1"/>
                </p:cNvSpPr>
                <p:nvPr/>
              </p:nvSpPr>
              <p:spPr bwMode="auto">
                <a:xfrm>
                  <a:off x="1068" y="2223"/>
                  <a:ext cx="30"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116" name="Oval 111"/>
                <p:cNvSpPr>
                  <a:spLocks noChangeArrowheads="1"/>
                </p:cNvSpPr>
                <p:nvPr/>
              </p:nvSpPr>
              <p:spPr bwMode="auto">
                <a:xfrm>
                  <a:off x="1066" y="2227"/>
                  <a:ext cx="30" cy="3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117" name="Oval 112"/>
                <p:cNvSpPr>
                  <a:spLocks noChangeArrowheads="1"/>
                </p:cNvSpPr>
                <p:nvPr/>
              </p:nvSpPr>
              <p:spPr bwMode="auto">
                <a:xfrm>
                  <a:off x="1021" y="2219"/>
                  <a:ext cx="61" cy="3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grpSp>
            <p:nvGrpSpPr>
              <p:cNvPr id="81092" name="Group 113"/>
              <p:cNvGrpSpPr>
                <a:grpSpLocks/>
              </p:cNvGrpSpPr>
              <p:nvPr/>
            </p:nvGrpSpPr>
            <p:grpSpPr bwMode="auto">
              <a:xfrm>
                <a:off x="1005" y="2205"/>
                <a:ext cx="93" cy="56"/>
                <a:chOff x="1005" y="2205"/>
                <a:chExt cx="93" cy="56"/>
              </a:xfrm>
            </p:grpSpPr>
            <p:sp>
              <p:nvSpPr>
                <p:cNvPr id="81093" name="Arc 114"/>
                <p:cNvSpPr>
                  <a:spLocks/>
                </p:cNvSpPr>
                <p:nvPr/>
              </p:nvSpPr>
              <p:spPr bwMode="auto">
                <a:xfrm>
                  <a:off x="1039" y="2205"/>
                  <a:ext cx="38" cy="12"/>
                </a:xfrm>
                <a:custGeom>
                  <a:avLst/>
                  <a:gdLst>
                    <a:gd name="T0" fmla="*/ 0 w 40079"/>
                    <a:gd name="T1" fmla="*/ 0 h 21600"/>
                    <a:gd name="T2" fmla="*/ 0 w 40079"/>
                    <a:gd name="T3" fmla="*/ 0 h 21600"/>
                    <a:gd name="T4" fmla="*/ 0 w 40079"/>
                    <a:gd name="T5" fmla="*/ 0 h 21600"/>
                    <a:gd name="T6" fmla="*/ 0 60000 65536"/>
                    <a:gd name="T7" fmla="*/ 0 60000 65536"/>
                    <a:gd name="T8" fmla="*/ 0 60000 65536"/>
                    <a:gd name="T9" fmla="*/ 0 w 40079"/>
                    <a:gd name="T10" fmla="*/ 0 h 21600"/>
                    <a:gd name="T11" fmla="*/ 40079 w 40079"/>
                    <a:gd name="T12" fmla="*/ 21600 h 21600"/>
                  </a:gdLst>
                  <a:ahLst/>
                  <a:cxnLst>
                    <a:cxn ang="T6">
                      <a:pos x="T0" y="T1"/>
                    </a:cxn>
                    <a:cxn ang="T7">
                      <a:pos x="T2" y="T3"/>
                    </a:cxn>
                    <a:cxn ang="T8">
                      <a:pos x="T4" y="T5"/>
                    </a:cxn>
                  </a:cxnLst>
                  <a:rect l="T9" t="T10" r="T11" b="T12"/>
                  <a:pathLst>
                    <a:path w="40079" h="21600" fill="none" extrusionOk="0">
                      <a:moveTo>
                        <a:pt x="0" y="14358"/>
                      </a:moveTo>
                      <a:cubicBezTo>
                        <a:pt x="3063" y="5749"/>
                        <a:pt x="11212" y="-1"/>
                        <a:pt x="20350" y="0"/>
                      </a:cubicBezTo>
                      <a:cubicBezTo>
                        <a:pt x="28878" y="0"/>
                        <a:pt x="36608" y="5017"/>
                        <a:pt x="40079" y="12807"/>
                      </a:cubicBezTo>
                    </a:path>
                    <a:path w="40079" h="21600" stroke="0" extrusionOk="0">
                      <a:moveTo>
                        <a:pt x="0" y="14358"/>
                      </a:moveTo>
                      <a:cubicBezTo>
                        <a:pt x="3063" y="5749"/>
                        <a:pt x="11212" y="-1"/>
                        <a:pt x="20350" y="0"/>
                      </a:cubicBezTo>
                      <a:cubicBezTo>
                        <a:pt x="28878" y="0"/>
                        <a:pt x="36608" y="5017"/>
                        <a:pt x="40079" y="12807"/>
                      </a:cubicBezTo>
                      <a:lnTo>
                        <a:pt x="20350" y="21600"/>
                      </a:lnTo>
                      <a:lnTo>
                        <a:pt x="0" y="14358"/>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094" name="Arc 115"/>
                <p:cNvSpPr>
                  <a:spLocks/>
                </p:cNvSpPr>
                <p:nvPr/>
              </p:nvSpPr>
              <p:spPr bwMode="auto">
                <a:xfrm>
                  <a:off x="1040" y="2206"/>
                  <a:ext cx="36" cy="11"/>
                </a:xfrm>
                <a:custGeom>
                  <a:avLst/>
                  <a:gdLst>
                    <a:gd name="T0" fmla="*/ 0 w 39867"/>
                    <a:gd name="T1" fmla="*/ 0 h 21600"/>
                    <a:gd name="T2" fmla="*/ 0 w 39867"/>
                    <a:gd name="T3" fmla="*/ 0 h 21600"/>
                    <a:gd name="T4" fmla="*/ 0 w 39867"/>
                    <a:gd name="T5" fmla="*/ 0 h 21600"/>
                    <a:gd name="T6" fmla="*/ 0 60000 65536"/>
                    <a:gd name="T7" fmla="*/ 0 60000 65536"/>
                    <a:gd name="T8" fmla="*/ 0 60000 65536"/>
                    <a:gd name="T9" fmla="*/ 0 w 39867"/>
                    <a:gd name="T10" fmla="*/ 0 h 21600"/>
                    <a:gd name="T11" fmla="*/ 39867 w 39867"/>
                    <a:gd name="T12" fmla="*/ 21600 h 21600"/>
                  </a:gdLst>
                  <a:ahLst/>
                  <a:cxnLst>
                    <a:cxn ang="T6">
                      <a:pos x="T0" y="T1"/>
                    </a:cxn>
                    <a:cxn ang="T7">
                      <a:pos x="T2" y="T3"/>
                    </a:cxn>
                    <a:cxn ang="T8">
                      <a:pos x="T4" y="T5"/>
                    </a:cxn>
                  </a:cxnLst>
                  <a:rect l="T9" t="T10" r="T11" b="T12"/>
                  <a:pathLst>
                    <a:path w="39867" h="21600" fill="none" extrusionOk="0">
                      <a:moveTo>
                        <a:pt x="-1" y="14116"/>
                      </a:moveTo>
                      <a:cubicBezTo>
                        <a:pt x="3132" y="5633"/>
                        <a:pt x="11218" y="-1"/>
                        <a:pt x="20262" y="0"/>
                      </a:cubicBezTo>
                      <a:cubicBezTo>
                        <a:pt x="28681" y="0"/>
                        <a:pt x="36333" y="4892"/>
                        <a:pt x="39867" y="12533"/>
                      </a:cubicBezTo>
                    </a:path>
                    <a:path w="39867" h="21600" stroke="0" extrusionOk="0">
                      <a:moveTo>
                        <a:pt x="-1" y="14116"/>
                      </a:moveTo>
                      <a:cubicBezTo>
                        <a:pt x="3132" y="5633"/>
                        <a:pt x="11218" y="-1"/>
                        <a:pt x="20262" y="0"/>
                      </a:cubicBezTo>
                      <a:cubicBezTo>
                        <a:pt x="28681" y="0"/>
                        <a:pt x="36333" y="4892"/>
                        <a:pt x="39867" y="12533"/>
                      </a:cubicBezTo>
                      <a:lnTo>
                        <a:pt x="20262" y="21600"/>
                      </a:lnTo>
                      <a:lnTo>
                        <a:pt x="-1" y="14116"/>
                      </a:lnTo>
                      <a:close/>
                    </a:path>
                  </a:pathLst>
                </a:custGeom>
                <a:solidFill>
                  <a:srgbClr val="E7EDED"/>
                </a:solidFill>
                <a:ln w="3175">
                  <a:solidFill>
                    <a:srgbClr val="6C8F93"/>
                  </a:solidFill>
                  <a:round/>
                  <a:headEnd/>
                  <a:tailEnd/>
                </a:ln>
              </p:spPr>
              <p:txBody>
                <a:bodyPr/>
                <a:lstStyle/>
                <a:p>
                  <a:endParaRPr lang="en-US"/>
                </a:p>
              </p:txBody>
            </p:sp>
            <p:sp>
              <p:nvSpPr>
                <p:cNvPr id="81095" name="Arc 116"/>
                <p:cNvSpPr>
                  <a:spLocks/>
                </p:cNvSpPr>
                <p:nvPr/>
              </p:nvSpPr>
              <p:spPr bwMode="auto">
                <a:xfrm>
                  <a:off x="1015" y="2211"/>
                  <a:ext cx="23" cy="14"/>
                </a:xfrm>
                <a:custGeom>
                  <a:avLst/>
                  <a:gdLst>
                    <a:gd name="T0" fmla="*/ 0 w 31958"/>
                    <a:gd name="T1" fmla="*/ 0 h 25972"/>
                    <a:gd name="T2" fmla="*/ 0 w 31958"/>
                    <a:gd name="T3" fmla="*/ 0 h 25972"/>
                    <a:gd name="T4" fmla="*/ 0 w 31958"/>
                    <a:gd name="T5" fmla="*/ 0 h 25972"/>
                    <a:gd name="T6" fmla="*/ 0 60000 65536"/>
                    <a:gd name="T7" fmla="*/ 0 60000 65536"/>
                    <a:gd name="T8" fmla="*/ 0 60000 65536"/>
                    <a:gd name="T9" fmla="*/ 0 w 31958"/>
                    <a:gd name="T10" fmla="*/ 0 h 25972"/>
                    <a:gd name="T11" fmla="*/ 31958 w 31958"/>
                    <a:gd name="T12" fmla="*/ 25972 h 25972"/>
                  </a:gdLst>
                  <a:ahLst/>
                  <a:cxnLst>
                    <a:cxn ang="T6">
                      <a:pos x="T0" y="T1"/>
                    </a:cxn>
                    <a:cxn ang="T7">
                      <a:pos x="T2" y="T3"/>
                    </a:cxn>
                    <a:cxn ang="T8">
                      <a:pos x="T4" y="T5"/>
                    </a:cxn>
                  </a:cxnLst>
                  <a:rect l="T9" t="T10" r="T11" b="T12"/>
                  <a:pathLst>
                    <a:path w="31958" h="25972" fill="none" extrusionOk="0">
                      <a:moveTo>
                        <a:pt x="447" y="25971"/>
                      </a:moveTo>
                      <a:cubicBezTo>
                        <a:pt x="149" y="24533"/>
                        <a:pt x="0" y="23068"/>
                        <a:pt x="0" y="21600"/>
                      </a:cubicBezTo>
                      <a:cubicBezTo>
                        <a:pt x="0" y="9670"/>
                        <a:pt x="9670" y="0"/>
                        <a:pt x="21600" y="0"/>
                      </a:cubicBezTo>
                      <a:cubicBezTo>
                        <a:pt x="25219" y="-1"/>
                        <a:pt x="28781" y="909"/>
                        <a:pt x="31958" y="2645"/>
                      </a:cubicBezTo>
                    </a:path>
                    <a:path w="31958" h="25972" stroke="0" extrusionOk="0">
                      <a:moveTo>
                        <a:pt x="447" y="25971"/>
                      </a:moveTo>
                      <a:cubicBezTo>
                        <a:pt x="149" y="24533"/>
                        <a:pt x="0" y="23068"/>
                        <a:pt x="0" y="21600"/>
                      </a:cubicBezTo>
                      <a:cubicBezTo>
                        <a:pt x="0" y="9670"/>
                        <a:pt x="9670" y="0"/>
                        <a:pt x="21600" y="0"/>
                      </a:cubicBezTo>
                      <a:cubicBezTo>
                        <a:pt x="25219" y="-1"/>
                        <a:pt x="28781" y="909"/>
                        <a:pt x="31958" y="2645"/>
                      </a:cubicBezTo>
                      <a:lnTo>
                        <a:pt x="21600" y="21600"/>
                      </a:lnTo>
                      <a:lnTo>
                        <a:pt x="447" y="2597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096" name="Arc 117"/>
                <p:cNvSpPr>
                  <a:spLocks/>
                </p:cNvSpPr>
                <p:nvPr/>
              </p:nvSpPr>
              <p:spPr bwMode="auto">
                <a:xfrm>
                  <a:off x="1016" y="2212"/>
                  <a:ext cx="21" cy="13"/>
                </a:xfrm>
                <a:custGeom>
                  <a:avLst/>
                  <a:gdLst>
                    <a:gd name="T0" fmla="*/ 0 w 31797"/>
                    <a:gd name="T1" fmla="*/ 0 h 26058"/>
                    <a:gd name="T2" fmla="*/ 0 w 31797"/>
                    <a:gd name="T3" fmla="*/ 0 h 26058"/>
                    <a:gd name="T4" fmla="*/ 0 w 31797"/>
                    <a:gd name="T5" fmla="*/ 0 h 26058"/>
                    <a:gd name="T6" fmla="*/ 0 60000 65536"/>
                    <a:gd name="T7" fmla="*/ 0 60000 65536"/>
                    <a:gd name="T8" fmla="*/ 0 60000 65536"/>
                    <a:gd name="T9" fmla="*/ 0 w 31797"/>
                    <a:gd name="T10" fmla="*/ 0 h 26058"/>
                    <a:gd name="T11" fmla="*/ 31797 w 31797"/>
                    <a:gd name="T12" fmla="*/ 26058 h 26058"/>
                  </a:gdLst>
                  <a:ahLst/>
                  <a:cxnLst>
                    <a:cxn ang="T6">
                      <a:pos x="T0" y="T1"/>
                    </a:cxn>
                    <a:cxn ang="T7">
                      <a:pos x="T2" y="T3"/>
                    </a:cxn>
                    <a:cxn ang="T8">
                      <a:pos x="T4" y="T5"/>
                    </a:cxn>
                  </a:cxnLst>
                  <a:rect l="T9" t="T10" r="T11" b="T12"/>
                  <a:pathLst>
                    <a:path w="31797" h="26058" fill="none" extrusionOk="0">
                      <a:moveTo>
                        <a:pt x="465" y="26057"/>
                      </a:moveTo>
                      <a:cubicBezTo>
                        <a:pt x="155" y="24592"/>
                        <a:pt x="0" y="23098"/>
                        <a:pt x="0" y="21600"/>
                      </a:cubicBezTo>
                      <a:cubicBezTo>
                        <a:pt x="0" y="9670"/>
                        <a:pt x="9670" y="0"/>
                        <a:pt x="21600" y="0"/>
                      </a:cubicBezTo>
                      <a:cubicBezTo>
                        <a:pt x="25157" y="-1"/>
                        <a:pt x="28660" y="878"/>
                        <a:pt x="31796" y="2558"/>
                      </a:cubicBezTo>
                    </a:path>
                    <a:path w="31797" h="26058" stroke="0" extrusionOk="0">
                      <a:moveTo>
                        <a:pt x="465" y="26057"/>
                      </a:moveTo>
                      <a:cubicBezTo>
                        <a:pt x="155" y="24592"/>
                        <a:pt x="0" y="23098"/>
                        <a:pt x="0" y="21600"/>
                      </a:cubicBezTo>
                      <a:cubicBezTo>
                        <a:pt x="0" y="9670"/>
                        <a:pt x="9670" y="0"/>
                        <a:pt x="21600" y="0"/>
                      </a:cubicBezTo>
                      <a:cubicBezTo>
                        <a:pt x="25157" y="-1"/>
                        <a:pt x="28660" y="878"/>
                        <a:pt x="31796" y="2558"/>
                      </a:cubicBezTo>
                      <a:lnTo>
                        <a:pt x="21600" y="21600"/>
                      </a:lnTo>
                      <a:lnTo>
                        <a:pt x="465" y="26057"/>
                      </a:lnTo>
                      <a:close/>
                    </a:path>
                  </a:pathLst>
                </a:custGeom>
                <a:solidFill>
                  <a:srgbClr val="E7EDED"/>
                </a:solidFill>
                <a:ln w="3175">
                  <a:solidFill>
                    <a:srgbClr val="6C8F93"/>
                  </a:solidFill>
                  <a:round/>
                  <a:headEnd/>
                  <a:tailEnd/>
                </a:ln>
              </p:spPr>
              <p:txBody>
                <a:bodyPr/>
                <a:lstStyle/>
                <a:p>
                  <a:endParaRPr lang="en-US"/>
                </a:p>
              </p:txBody>
            </p:sp>
            <p:sp>
              <p:nvSpPr>
                <p:cNvPr id="81097" name="Arc 118"/>
                <p:cNvSpPr>
                  <a:spLocks/>
                </p:cNvSpPr>
                <p:nvPr/>
              </p:nvSpPr>
              <p:spPr bwMode="auto">
                <a:xfrm>
                  <a:off x="1011" y="2242"/>
                  <a:ext cx="24" cy="11"/>
                </a:xfrm>
                <a:custGeom>
                  <a:avLst/>
                  <a:gdLst>
                    <a:gd name="T0" fmla="*/ 0 w 32394"/>
                    <a:gd name="T1" fmla="*/ 0 h 22980"/>
                    <a:gd name="T2" fmla="*/ 0 w 32394"/>
                    <a:gd name="T3" fmla="*/ 0 h 22980"/>
                    <a:gd name="T4" fmla="*/ 0 w 32394"/>
                    <a:gd name="T5" fmla="*/ 0 h 22980"/>
                    <a:gd name="T6" fmla="*/ 0 60000 65536"/>
                    <a:gd name="T7" fmla="*/ 0 60000 65536"/>
                    <a:gd name="T8" fmla="*/ 0 60000 65536"/>
                    <a:gd name="T9" fmla="*/ 0 w 32394"/>
                    <a:gd name="T10" fmla="*/ 0 h 22980"/>
                    <a:gd name="T11" fmla="*/ 32394 w 32394"/>
                    <a:gd name="T12" fmla="*/ 22980 h 22980"/>
                  </a:gdLst>
                  <a:ahLst/>
                  <a:cxnLst>
                    <a:cxn ang="T6">
                      <a:pos x="T0" y="T1"/>
                    </a:cxn>
                    <a:cxn ang="T7">
                      <a:pos x="T2" y="T3"/>
                    </a:cxn>
                    <a:cxn ang="T8">
                      <a:pos x="T4" y="T5"/>
                    </a:cxn>
                  </a:cxnLst>
                  <a:rect l="T9" t="T10" r="T11" b="T12"/>
                  <a:pathLst>
                    <a:path w="32394" h="22980" fill="none" extrusionOk="0">
                      <a:moveTo>
                        <a:pt x="32393" y="20089"/>
                      </a:moveTo>
                      <a:cubicBezTo>
                        <a:pt x="29111" y="21983"/>
                        <a:pt x="25389" y="22979"/>
                        <a:pt x="21600" y="22980"/>
                      </a:cubicBezTo>
                      <a:cubicBezTo>
                        <a:pt x="9670" y="22980"/>
                        <a:pt x="0" y="13309"/>
                        <a:pt x="0" y="1380"/>
                      </a:cubicBezTo>
                      <a:cubicBezTo>
                        <a:pt x="-1" y="919"/>
                        <a:pt x="14" y="459"/>
                        <a:pt x="44" y="0"/>
                      </a:cubicBezTo>
                    </a:path>
                    <a:path w="32394" h="22980" stroke="0" extrusionOk="0">
                      <a:moveTo>
                        <a:pt x="32393" y="20089"/>
                      </a:moveTo>
                      <a:cubicBezTo>
                        <a:pt x="29111" y="21983"/>
                        <a:pt x="25389" y="22979"/>
                        <a:pt x="21600" y="22980"/>
                      </a:cubicBezTo>
                      <a:cubicBezTo>
                        <a:pt x="9670" y="22980"/>
                        <a:pt x="0" y="13309"/>
                        <a:pt x="0" y="1380"/>
                      </a:cubicBezTo>
                      <a:cubicBezTo>
                        <a:pt x="-1" y="919"/>
                        <a:pt x="14" y="459"/>
                        <a:pt x="44" y="0"/>
                      </a:cubicBezTo>
                      <a:lnTo>
                        <a:pt x="21600" y="1380"/>
                      </a:lnTo>
                      <a:lnTo>
                        <a:pt x="32393" y="2008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098" name="Arc 119"/>
                <p:cNvSpPr>
                  <a:spLocks/>
                </p:cNvSpPr>
                <p:nvPr/>
              </p:nvSpPr>
              <p:spPr bwMode="auto">
                <a:xfrm>
                  <a:off x="1012" y="2242"/>
                  <a:ext cx="22" cy="10"/>
                </a:xfrm>
                <a:custGeom>
                  <a:avLst/>
                  <a:gdLst>
                    <a:gd name="T0" fmla="*/ 0 w 32065"/>
                    <a:gd name="T1" fmla="*/ 0 h 23037"/>
                    <a:gd name="T2" fmla="*/ 0 w 32065"/>
                    <a:gd name="T3" fmla="*/ 0 h 23037"/>
                    <a:gd name="T4" fmla="*/ 0 w 32065"/>
                    <a:gd name="T5" fmla="*/ 0 h 23037"/>
                    <a:gd name="T6" fmla="*/ 0 60000 65536"/>
                    <a:gd name="T7" fmla="*/ 0 60000 65536"/>
                    <a:gd name="T8" fmla="*/ 0 60000 65536"/>
                    <a:gd name="T9" fmla="*/ 0 w 32065"/>
                    <a:gd name="T10" fmla="*/ 0 h 23037"/>
                    <a:gd name="T11" fmla="*/ 32065 w 32065"/>
                    <a:gd name="T12" fmla="*/ 23037 h 23037"/>
                  </a:gdLst>
                  <a:ahLst/>
                  <a:cxnLst>
                    <a:cxn ang="T6">
                      <a:pos x="T0" y="T1"/>
                    </a:cxn>
                    <a:cxn ang="T7">
                      <a:pos x="T2" y="T3"/>
                    </a:cxn>
                    <a:cxn ang="T8">
                      <a:pos x="T4" y="T5"/>
                    </a:cxn>
                  </a:cxnLst>
                  <a:rect l="T9" t="T10" r="T11" b="T12"/>
                  <a:pathLst>
                    <a:path w="32065" h="23037" fill="none" extrusionOk="0">
                      <a:moveTo>
                        <a:pt x="32065" y="20332"/>
                      </a:moveTo>
                      <a:cubicBezTo>
                        <a:pt x="28862" y="22106"/>
                        <a:pt x="25261" y="23036"/>
                        <a:pt x="21600" y="23037"/>
                      </a:cubicBezTo>
                      <a:cubicBezTo>
                        <a:pt x="9670" y="23037"/>
                        <a:pt x="0" y="13366"/>
                        <a:pt x="0" y="1437"/>
                      </a:cubicBezTo>
                      <a:cubicBezTo>
                        <a:pt x="-1" y="957"/>
                        <a:pt x="15" y="478"/>
                        <a:pt x="47" y="-1"/>
                      </a:cubicBezTo>
                    </a:path>
                    <a:path w="32065" h="23037" stroke="0" extrusionOk="0">
                      <a:moveTo>
                        <a:pt x="32065" y="20332"/>
                      </a:moveTo>
                      <a:cubicBezTo>
                        <a:pt x="28862" y="22106"/>
                        <a:pt x="25261" y="23036"/>
                        <a:pt x="21600" y="23037"/>
                      </a:cubicBezTo>
                      <a:cubicBezTo>
                        <a:pt x="9670" y="23037"/>
                        <a:pt x="0" y="13366"/>
                        <a:pt x="0" y="1437"/>
                      </a:cubicBezTo>
                      <a:cubicBezTo>
                        <a:pt x="-1" y="957"/>
                        <a:pt x="15" y="478"/>
                        <a:pt x="47" y="-1"/>
                      </a:cubicBezTo>
                      <a:lnTo>
                        <a:pt x="21600" y="1437"/>
                      </a:lnTo>
                      <a:lnTo>
                        <a:pt x="32065" y="20332"/>
                      </a:lnTo>
                      <a:close/>
                    </a:path>
                  </a:pathLst>
                </a:custGeom>
                <a:solidFill>
                  <a:srgbClr val="E7EDED"/>
                </a:solidFill>
                <a:ln w="3175">
                  <a:solidFill>
                    <a:srgbClr val="6C8F93"/>
                  </a:solidFill>
                  <a:round/>
                  <a:headEnd/>
                  <a:tailEnd/>
                </a:ln>
              </p:spPr>
              <p:txBody>
                <a:bodyPr/>
                <a:lstStyle/>
                <a:p>
                  <a:endParaRPr lang="en-US"/>
                </a:p>
              </p:txBody>
            </p:sp>
            <p:sp>
              <p:nvSpPr>
                <p:cNvPr id="81099" name="Arc 120"/>
                <p:cNvSpPr>
                  <a:spLocks/>
                </p:cNvSpPr>
                <p:nvPr/>
              </p:nvSpPr>
              <p:spPr bwMode="auto">
                <a:xfrm>
                  <a:off x="1076" y="2211"/>
                  <a:ext cx="18" cy="13"/>
                </a:xfrm>
                <a:custGeom>
                  <a:avLst/>
                  <a:gdLst>
                    <a:gd name="T0" fmla="*/ 0 w 25836"/>
                    <a:gd name="T1" fmla="*/ 0 h 32090"/>
                    <a:gd name="T2" fmla="*/ 0 w 25836"/>
                    <a:gd name="T3" fmla="*/ 0 h 32090"/>
                    <a:gd name="T4" fmla="*/ 0 w 25836"/>
                    <a:gd name="T5" fmla="*/ 0 h 32090"/>
                    <a:gd name="T6" fmla="*/ 0 60000 65536"/>
                    <a:gd name="T7" fmla="*/ 0 60000 65536"/>
                    <a:gd name="T8" fmla="*/ 0 60000 65536"/>
                    <a:gd name="T9" fmla="*/ 0 w 25836"/>
                    <a:gd name="T10" fmla="*/ 0 h 32090"/>
                    <a:gd name="T11" fmla="*/ 25836 w 25836"/>
                    <a:gd name="T12" fmla="*/ 32090 h 32090"/>
                  </a:gdLst>
                  <a:ahLst/>
                  <a:cxnLst>
                    <a:cxn ang="T6">
                      <a:pos x="T0" y="T1"/>
                    </a:cxn>
                    <a:cxn ang="T7">
                      <a:pos x="T2" y="T3"/>
                    </a:cxn>
                    <a:cxn ang="T8">
                      <a:pos x="T4" y="T5"/>
                    </a:cxn>
                  </a:cxnLst>
                  <a:rect l="T9" t="T10" r="T11" b="T12"/>
                  <a:pathLst>
                    <a:path w="25836" h="32090" fill="none" extrusionOk="0">
                      <a:moveTo>
                        <a:pt x="0" y="419"/>
                      </a:moveTo>
                      <a:cubicBezTo>
                        <a:pt x="1394" y="140"/>
                        <a:pt x="2813" y="-1"/>
                        <a:pt x="4236" y="0"/>
                      </a:cubicBezTo>
                      <a:cubicBezTo>
                        <a:pt x="16165" y="0"/>
                        <a:pt x="25836" y="9670"/>
                        <a:pt x="25836" y="21600"/>
                      </a:cubicBezTo>
                      <a:cubicBezTo>
                        <a:pt x="25836" y="25270"/>
                        <a:pt x="24900" y="28881"/>
                        <a:pt x="23117" y="32089"/>
                      </a:cubicBezTo>
                    </a:path>
                    <a:path w="25836" h="32090" stroke="0" extrusionOk="0">
                      <a:moveTo>
                        <a:pt x="0" y="419"/>
                      </a:moveTo>
                      <a:cubicBezTo>
                        <a:pt x="1394" y="140"/>
                        <a:pt x="2813" y="-1"/>
                        <a:pt x="4236" y="0"/>
                      </a:cubicBezTo>
                      <a:cubicBezTo>
                        <a:pt x="16165" y="0"/>
                        <a:pt x="25836" y="9670"/>
                        <a:pt x="25836" y="21600"/>
                      </a:cubicBezTo>
                      <a:cubicBezTo>
                        <a:pt x="25836" y="25270"/>
                        <a:pt x="24900" y="28881"/>
                        <a:pt x="23117" y="32089"/>
                      </a:cubicBezTo>
                      <a:lnTo>
                        <a:pt x="4236" y="21600"/>
                      </a:lnTo>
                      <a:lnTo>
                        <a:pt x="0" y="41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00" name="Arc 121"/>
                <p:cNvSpPr>
                  <a:spLocks/>
                </p:cNvSpPr>
                <p:nvPr/>
              </p:nvSpPr>
              <p:spPr bwMode="auto">
                <a:xfrm>
                  <a:off x="1076" y="2212"/>
                  <a:ext cx="17" cy="12"/>
                </a:xfrm>
                <a:custGeom>
                  <a:avLst/>
                  <a:gdLst>
                    <a:gd name="T0" fmla="*/ 0 w 25642"/>
                    <a:gd name="T1" fmla="*/ 0 h 32484"/>
                    <a:gd name="T2" fmla="*/ 0 w 25642"/>
                    <a:gd name="T3" fmla="*/ 0 h 32484"/>
                    <a:gd name="T4" fmla="*/ 0 w 25642"/>
                    <a:gd name="T5" fmla="*/ 0 h 32484"/>
                    <a:gd name="T6" fmla="*/ 0 60000 65536"/>
                    <a:gd name="T7" fmla="*/ 0 60000 65536"/>
                    <a:gd name="T8" fmla="*/ 0 60000 65536"/>
                    <a:gd name="T9" fmla="*/ 0 w 25642"/>
                    <a:gd name="T10" fmla="*/ 0 h 32484"/>
                    <a:gd name="T11" fmla="*/ 25642 w 25642"/>
                    <a:gd name="T12" fmla="*/ 32484 h 32484"/>
                  </a:gdLst>
                  <a:ahLst/>
                  <a:cxnLst>
                    <a:cxn ang="T6">
                      <a:pos x="T0" y="T1"/>
                    </a:cxn>
                    <a:cxn ang="T7">
                      <a:pos x="T2" y="T3"/>
                    </a:cxn>
                    <a:cxn ang="T8">
                      <a:pos x="T4" y="T5"/>
                    </a:cxn>
                  </a:cxnLst>
                  <a:rect l="T9" t="T10" r="T11" b="T12"/>
                  <a:pathLst>
                    <a:path w="25642" h="32484" fill="none" extrusionOk="0">
                      <a:moveTo>
                        <a:pt x="0" y="381"/>
                      </a:moveTo>
                      <a:cubicBezTo>
                        <a:pt x="1332" y="127"/>
                        <a:pt x="2685" y="-1"/>
                        <a:pt x="4042" y="0"/>
                      </a:cubicBezTo>
                      <a:cubicBezTo>
                        <a:pt x="15971" y="0"/>
                        <a:pt x="25642" y="9670"/>
                        <a:pt x="25642" y="21600"/>
                      </a:cubicBezTo>
                      <a:cubicBezTo>
                        <a:pt x="25642" y="25424"/>
                        <a:pt x="24626" y="29180"/>
                        <a:pt x="22699" y="32483"/>
                      </a:cubicBezTo>
                    </a:path>
                    <a:path w="25642" h="32484" stroke="0" extrusionOk="0">
                      <a:moveTo>
                        <a:pt x="0" y="381"/>
                      </a:moveTo>
                      <a:cubicBezTo>
                        <a:pt x="1332" y="127"/>
                        <a:pt x="2685" y="-1"/>
                        <a:pt x="4042" y="0"/>
                      </a:cubicBezTo>
                      <a:cubicBezTo>
                        <a:pt x="15971" y="0"/>
                        <a:pt x="25642" y="9670"/>
                        <a:pt x="25642" y="21600"/>
                      </a:cubicBezTo>
                      <a:cubicBezTo>
                        <a:pt x="25642" y="25424"/>
                        <a:pt x="24626" y="29180"/>
                        <a:pt x="22699" y="32483"/>
                      </a:cubicBezTo>
                      <a:lnTo>
                        <a:pt x="4042" y="21600"/>
                      </a:lnTo>
                      <a:lnTo>
                        <a:pt x="0" y="381"/>
                      </a:lnTo>
                      <a:close/>
                    </a:path>
                  </a:pathLst>
                </a:custGeom>
                <a:solidFill>
                  <a:srgbClr val="E7EDED"/>
                </a:solidFill>
                <a:ln w="3175">
                  <a:solidFill>
                    <a:srgbClr val="6C8F93"/>
                  </a:solidFill>
                  <a:round/>
                  <a:headEnd/>
                  <a:tailEnd/>
                </a:ln>
              </p:spPr>
              <p:txBody>
                <a:bodyPr/>
                <a:lstStyle/>
                <a:p>
                  <a:endParaRPr lang="en-US"/>
                </a:p>
              </p:txBody>
            </p:sp>
            <p:sp>
              <p:nvSpPr>
                <p:cNvPr id="81101" name="Arc 122"/>
                <p:cNvSpPr>
                  <a:spLocks/>
                </p:cNvSpPr>
                <p:nvPr/>
              </p:nvSpPr>
              <p:spPr bwMode="auto">
                <a:xfrm>
                  <a:off x="1082" y="2225"/>
                  <a:ext cx="16" cy="13"/>
                </a:xfrm>
                <a:custGeom>
                  <a:avLst/>
                  <a:gdLst>
                    <a:gd name="T0" fmla="*/ 0 w 21600"/>
                    <a:gd name="T1" fmla="*/ 0 h 28665"/>
                    <a:gd name="T2" fmla="*/ 0 w 21600"/>
                    <a:gd name="T3" fmla="*/ 0 h 28665"/>
                    <a:gd name="T4" fmla="*/ 0 w 21600"/>
                    <a:gd name="T5" fmla="*/ 0 h 28665"/>
                    <a:gd name="T6" fmla="*/ 0 60000 65536"/>
                    <a:gd name="T7" fmla="*/ 0 60000 65536"/>
                    <a:gd name="T8" fmla="*/ 0 60000 65536"/>
                    <a:gd name="T9" fmla="*/ 0 w 21600"/>
                    <a:gd name="T10" fmla="*/ 0 h 28665"/>
                    <a:gd name="T11" fmla="*/ 21600 w 21600"/>
                    <a:gd name="T12" fmla="*/ 28665 h 28665"/>
                  </a:gdLst>
                  <a:ahLst/>
                  <a:cxnLst>
                    <a:cxn ang="T6">
                      <a:pos x="T0" y="T1"/>
                    </a:cxn>
                    <a:cxn ang="T7">
                      <a:pos x="T2" y="T3"/>
                    </a:cxn>
                    <a:cxn ang="T8">
                      <a:pos x="T4" y="T5"/>
                    </a:cxn>
                  </a:cxnLst>
                  <a:rect l="T9" t="T10" r="T11" b="T12"/>
                  <a:pathLst>
                    <a:path w="21600" h="28665" fill="none" extrusionOk="0">
                      <a:moveTo>
                        <a:pt x="13298" y="-1"/>
                      </a:moveTo>
                      <a:cubicBezTo>
                        <a:pt x="18537" y="4093"/>
                        <a:pt x="21600" y="10371"/>
                        <a:pt x="21600" y="17021"/>
                      </a:cubicBezTo>
                      <a:cubicBezTo>
                        <a:pt x="21600" y="21148"/>
                        <a:pt x="20417" y="25188"/>
                        <a:pt x="18192" y="28664"/>
                      </a:cubicBezTo>
                    </a:path>
                    <a:path w="21600" h="28665" stroke="0" extrusionOk="0">
                      <a:moveTo>
                        <a:pt x="13298" y="-1"/>
                      </a:moveTo>
                      <a:cubicBezTo>
                        <a:pt x="18537" y="4093"/>
                        <a:pt x="21600" y="10371"/>
                        <a:pt x="21600" y="17021"/>
                      </a:cubicBezTo>
                      <a:cubicBezTo>
                        <a:pt x="21600" y="21148"/>
                        <a:pt x="20417" y="25188"/>
                        <a:pt x="18192" y="28664"/>
                      </a:cubicBezTo>
                      <a:lnTo>
                        <a:pt x="0" y="17021"/>
                      </a:lnTo>
                      <a:lnTo>
                        <a:pt x="13298"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02" name="Arc 123"/>
                <p:cNvSpPr>
                  <a:spLocks/>
                </p:cNvSpPr>
                <p:nvPr/>
              </p:nvSpPr>
              <p:spPr bwMode="auto">
                <a:xfrm>
                  <a:off x="1082" y="2226"/>
                  <a:ext cx="15" cy="12"/>
                </a:xfrm>
                <a:custGeom>
                  <a:avLst/>
                  <a:gdLst>
                    <a:gd name="T0" fmla="*/ 0 w 21600"/>
                    <a:gd name="T1" fmla="*/ 0 h 29262"/>
                    <a:gd name="T2" fmla="*/ 0 w 21600"/>
                    <a:gd name="T3" fmla="*/ 0 h 29262"/>
                    <a:gd name="T4" fmla="*/ 0 w 21600"/>
                    <a:gd name="T5" fmla="*/ 0 h 29262"/>
                    <a:gd name="T6" fmla="*/ 0 60000 65536"/>
                    <a:gd name="T7" fmla="*/ 0 60000 65536"/>
                    <a:gd name="T8" fmla="*/ 0 60000 65536"/>
                    <a:gd name="T9" fmla="*/ 0 w 21600"/>
                    <a:gd name="T10" fmla="*/ 0 h 29262"/>
                    <a:gd name="T11" fmla="*/ 21600 w 21600"/>
                    <a:gd name="T12" fmla="*/ 29262 h 29262"/>
                  </a:gdLst>
                  <a:ahLst/>
                  <a:cxnLst>
                    <a:cxn ang="T6">
                      <a:pos x="T0" y="T1"/>
                    </a:cxn>
                    <a:cxn ang="T7">
                      <a:pos x="T2" y="T3"/>
                    </a:cxn>
                    <a:cxn ang="T8">
                      <a:pos x="T4" y="T5"/>
                    </a:cxn>
                  </a:cxnLst>
                  <a:rect l="T9" t="T10" r="T11" b="T12"/>
                  <a:pathLst>
                    <a:path w="21600" h="29262" fill="none" extrusionOk="0">
                      <a:moveTo>
                        <a:pt x="12959" y="-1"/>
                      </a:moveTo>
                      <a:cubicBezTo>
                        <a:pt x="18399" y="4079"/>
                        <a:pt x="21600" y="10481"/>
                        <a:pt x="21600" y="17280"/>
                      </a:cubicBezTo>
                      <a:cubicBezTo>
                        <a:pt x="21600" y="21544"/>
                        <a:pt x="20337" y="25713"/>
                        <a:pt x="17971" y="29261"/>
                      </a:cubicBezTo>
                    </a:path>
                    <a:path w="21600" h="29262" stroke="0" extrusionOk="0">
                      <a:moveTo>
                        <a:pt x="12959" y="-1"/>
                      </a:moveTo>
                      <a:cubicBezTo>
                        <a:pt x="18399" y="4079"/>
                        <a:pt x="21600" y="10481"/>
                        <a:pt x="21600" y="17280"/>
                      </a:cubicBezTo>
                      <a:cubicBezTo>
                        <a:pt x="21600" y="21544"/>
                        <a:pt x="20337" y="25713"/>
                        <a:pt x="17971" y="29261"/>
                      </a:cubicBezTo>
                      <a:lnTo>
                        <a:pt x="0" y="17280"/>
                      </a:lnTo>
                      <a:lnTo>
                        <a:pt x="12959" y="-1"/>
                      </a:lnTo>
                      <a:close/>
                    </a:path>
                  </a:pathLst>
                </a:custGeom>
                <a:solidFill>
                  <a:srgbClr val="E7EDED"/>
                </a:solidFill>
                <a:ln w="3175">
                  <a:solidFill>
                    <a:srgbClr val="6C8F93"/>
                  </a:solidFill>
                  <a:round/>
                  <a:headEnd/>
                  <a:tailEnd/>
                </a:ln>
              </p:spPr>
              <p:txBody>
                <a:bodyPr/>
                <a:lstStyle/>
                <a:p>
                  <a:endParaRPr lang="en-US"/>
                </a:p>
              </p:txBody>
            </p:sp>
            <p:sp>
              <p:nvSpPr>
                <p:cNvPr id="81103" name="Arc 124"/>
                <p:cNvSpPr>
                  <a:spLocks/>
                </p:cNvSpPr>
                <p:nvPr/>
              </p:nvSpPr>
              <p:spPr bwMode="auto">
                <a:xfrm>
                  <a:off x="1076" y="2237"/>
                  <a:ext cx="20" cy="20"/>
                </a:xfrm>
                <a:custGeom>
                  <a:avLst/>
                  <a:gdLst>
                    <a:gd name="T0" fmla="*/ 0 w 28696"/>
                    <a:gd name="T1" fmla="*/ 0 h 28431"/>
                    <a:gd name="T2" fmla="*/ 0 w 28696"/>
                    <a:gd name="T3" fmla="*/ 0 h 28431"/>
                    <a:gd name="T4" fmla="*/ 0 w 28696"/>
                    <a:gd name="T5" fmla="*/ 0 h 28431"/>
                    <a:gd name="T6" fmla="*/ 0 60000 65536"/>
                    <a:gd name="T7" fmla="*/ 0 60000 65536"/>
                    <a:gd name="T8" fmla="*/ 0 60000 65536"/>
                    <a:gd name="T9" fmla="*/ 0 w 28696"/>
                    <a:gd name="T10" fmla="*/ 0 h 28431"/>
                    <a:gd name="T11" fmla="*/ 28696 w 28696"/>
                    <a:gd name="T12" fmla="*/ 28431 h 28431"/>
                  </a:gdLst>
                  <a:ahLst/>
                  <a:cxnLst>
                    <a:cxn ang="T6">
                      <a:pos x="T0" y="T1"/>
                    </a:cxn>
                    <a:cxn ang="T7">
                      <a:pos x="T2" y="T3"/>
                    </a:cxn>
                    <a:cxn ang="T8">
                      <a:pos x="T4" y="T5"/>
                    </a:cxn>
                  </a:cxnLst>
                  <a:rect l="T9" t="T10" r="T11" b="T12"/>
                  <a:pathLst>
                    <a:path w="28696" h="28431" fill="none" extrusionOk="0">
                      <a:moveTo>
                        <a:pt x="27587" y="0"/>
                      </a:moveTo>
                      <a:cubicBezTo>
                        <a:pt x="28321" y="2202"/>
                        <a:pt x="28696" y="4509"/>
                        <a:pt x="28696" y="6831"/>
                      </a:cubicBezTo>
                      <a:cubicBezTo>
                        <a:pt x="28696" y="18760"/>
                        <a:pt x="19025" y="28431"/>
                        <a:pt x="7096" y="28431"/>
                      </a:cubicBezTo>
                      <a:cubicBezTo>
                        <a:pt x="4680" y="28431"/>
                        <a:pt x="2281" y="28025"/>
                        <a:pt x="-1" y="27232"/>
                      </a:cubicBezTo>
                    </a:path>
                    <a:path w="28696" h="28431" stroke="0" extrusionOk="0">
                      <a:moveTo>
                        <a:pt x="27587" y="0"/>
                      </a:moveTo>
                      <a:cubicBezTo>
                        <a:pt x="28321" y="2202"/>
                        <a:pt x="28696" y="4509"/>
                        <a:pt x="28696" y="6831"/>
                      </a:cubicBezTo>
                      <a:cubicBezTo>
                        <a:pt x="28696" y="18760"/>
                        <a:pt x="19025" y="28431"/>
                        <a:pt x="7096" y="28431"/>
                      </a:cubicBezTo>
                      <a:cubicBezTo>
                        <a:pt x="4680" y="28431"/>
                        <a:pt x="2281" y="28025"/>
                        <a:pt x="-1" y="27232"/>
                      </a:cubicBezTo>
                      <a:lnTo>
                        <a:pt x="7096" y="6831"/>
                      </a:lnTo>
                      <a:lnTo>
                        <a:pt x="27587" y="0"/>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04" name="Arc 125"/>
                <p:cNvSpPr>
                  <a:spLocks/>
                </p:cNvSpPr>
                <p:nvPr/>
              </p:nvSpPr>
              <p:spPr bwMode="auto">
                <a:xfrm>
                  <a:off x="1076" y="2238"/>
                  <a:ext cx="19" cy="18"/>
                </a:xfrm>
                <a:custGeom>
                  <a:avLst/>
                  <a:gdLst>
                    <a:gd name="T0" fmla="*/ 0 w 28696"/>
                    <a:gd name="T1" fmla="*/ 0 h 28431"/>
                    <a:gd name="T2" fmla="*/ 0 w 28696"/>
                    <a:gd name="T3" fmla="*/ 0 h 28431"/>
                    <a:gd name="T4" fmla="*/ 0 w 28696"/>
                    <a:gd name="T5" fmla="*/ 0 h 28431"/>
                    <a:gd name="T6" fmla="*/ 0 60000 65536"/>
                    <a:gd name="T7" fmla="*/ 0 60000 65536"/>
                    <a:gd name="T8" fmla="*/ 0 60000 65536"/>
                    <a:gd name="T9" fmla="*/ 0 w 28696"/>
                    <a:gd name="T10" fmla="*/ 0 h 28431"/>
                    <a:gd name="T11" fmla="*/ 28696 w 28696"/>
                    <a:gd name="T12" fmla="*/ 28431 h 28431"/>
                  </a:gdLst>
                  <a:ahLst/>
                  <a:cxnLst>
                    <a:cxn ang="T6">
                      <a:pos x="T0" y="T1"/>
                    </a:cxn>
                    <a:cxn ang="T7">
                      <a:pos x="T2" y="T3"/>
                    </a:cxn>
                    <a:cxn ang="T8">
                      <a:pos x="T4" y="T5"/>
                    </a:cxn>
                  </a:cxnLst>
                  <a:rect l="T9" t="T10" r="T11" b="T12"/>
                  <a:pathLst>
                    <a:path w="28696" h="28431" fill="none" extrusionOk="0">
                      <a:moveTo>
                        <a:pt x="27587" y="0"/>
                      </a:moveTo>
                      <a:cubicBezTo>
                        <a:pt x="28321" y="2202"/>
                        <a:pt x="28696" y="4509"/>
                        <a:pt x="28696" y="6831"/>
                      </a:cubicBezTo>
                      <a:cubicBezTo>
                        <a:pt x="28696" y="18760"/>
                        <a:pt x="19025" y="28431"/>
                        <a:pt x="7096" y="28431"/>
                      </a:cubicBezTo>
                      <a:cubicBezTo>
                        <a:pt x="4680" y="28431"/>
                        <a:pt x="2281" y="28025"/>
                        <a:pt x="-1" y="27232"/>
                      </a:cubicBezTo>
                    </a:path>
                    <a:path w="28696" h="28431" stroke="0" extrusionOk="0">
                      <a:moveTo>
                        <a:pt x="27587" y="0"/>
                      </a:moveTo>
                      <a:cubicBezTo>
                        <a:pt x="28321" y="2202"/>
                        <a:pt x="28696" y="4509"/>
                        <a:pt x="28696" y="6831"/>
                      </a:cubicBezTo>
                      <a:cubicBezTo>
                        <a:pt x="28696" y="18760"/>
                        <a:pt x="19025" y="28431"/>
                        <a:pt x="7096" y="28431"/>
                      </a:cubicBezTo>
                      <a:cubicBezTo>
                        <a:pt x="4680" y="28431"/>
                        <a:pt x="2281" y="28025"/>
                        <a:pt x="-1" y="27232"/>
                      </a:cubicBezTo>
                      <a:lnTo>
                        <a:pt x="7096" y="6831"/>
                      </a:lnTo>
                      <a:lnTo>
                        <a:pt x="27587" y="0"/>
                      </a:lnTo>
                      <a:close/>
                    </a:path>
                  </a:pathLst>
                </a:custGeom>
                <a:solidFill>
                  <a:srgbClr val="E7EDED"/>
                </a:solidFill>
                <a:ln w="3175">
                  <a:solidFill>
                    <a:srgbClr val="6C8F93"/>
                  </a:solidFill>
                  <a:round/>
                  <a:headEnd/>
                  <a:tailEnd/>
                </a:ln>
              </p:spPr>
              <p:txBody>
                <a:bodyPr/>
                <a:lstStyle/>
                <a:p>
                  <a:endParaRPr lang="en-US"/>
                </a:p>
              </p:txBody>
            </p:sp>
            <p:sp>
              <p:nvSpPr>
                <p:cNvPr id="81105" name="Arc 126"/>
                <p:cNvSpPr>
                  <a:spLocks/>
                </p:cNvSpPr>
                <p:nvPr/>
              </p:nvSpPr>
              <p:spPr bwMode="auto">
                <a:xfrm>
                  <a:off x="1005" y="2225"/>
                  <a:ext cx="10" cy="17"/>
                </a:xfrm>
                <a:custGeom>
                  <a:avLst/>
                  <a:gdLst>
                    <a:gd name="T0" fmla="*/ 0 w 21600"/>
                    <a:gd name="T1" fmla="*/ 0 h 41281"/>
                    <a:gd name="T2" fmla="*/ 0 w 21600"/>
                    <a:gd name="T3" fmla="*/ 0 h 41281"/>
                    <a:gd name="T4" fmla="*/ 0 w 21600"/>
                    <a:gd name="T5" fmla="*/ 0 h 41281"/>
                    <a:gd name="T6" fmla="*/ 0 60000 65536"/>
                    <a:gd name="T7" fmla="*/ 0 60000 65536"/>
                    <a:gd name="T8" fmla="*/ 0 60000 65536"/>
                    <a:gd name="T9" fmla="*/ 0 w 21600"/>
                    <a:gd name="T10" fmla="*/ 0 h 41281"/>
                    <a:gd name="T11" fmla="*/ 21600 w 21600"/>
                    <a:gd name="T12" fmla="*/ 41281 h 41281"/>
                  </a:gdLst>
                  <a:ahLst/>
                  <a:cxnLst>
                    <a:cxn ang="T6">
                      <a:pos x="T0" y="T1"/>
                    </a:cxn>
                    <a:cxn ang="T7">
                      <a:pos x="T2" y="T3"/>
                    </a:cxn>
                    <a:cxn ang="T8">
                      <a:pos x="T4" y="T5"/>
                    </a:cxn>
                  </a:cxnLst>
                  <a:rect l="T9" t="T10" r="T11" b="T12"/>
                  <a:pathLst>
                    <a:path w="21600" h="41281" fill="none" extrusionOk="0">
                      <a:moveTo>
                        <a:pt x="12736" y="41280"/>
                      </a:moveTo>
                      <a:cubicBezTo>
                        <a:pt x="4984" y="37792"/>
                        <a:pt x="0" y="30082"/>
                        <a:pt x="0" y="21583"/>
                      </a:cubicBezTo>
                      <a:cubicBezTo>
                        <a:pt x="-1" y="9982"/>
                        <a:pt x="9163" y="453"/>
                        <a:pt x="20754" y="-1"/>
                      </a:cubicBezTo>
                    </a:path>
                    <a:path w="21600" h="41281" stroke="0" extrusionOk="0">
                      <a:moveTo>
                        <a:pt x="12736" y="41280"/>
                      </a:moveTo>
                      <a:cubicBezTo>
                        <a:pt x="4984" y="37792"/>
                        <a:pt x="0" y="30082"/>
                        <a:pt x="0" y="21583"/>
                      </a:cubicBezTo>
                      <a:cubicBezTo>
                        <a:pt x="-1" y="9982"/>
                        <a:pt x="9163" y="453"/>
                        <a:pt x="20754" y="-1"/>
                      </a:cubicBezTo>
                      <a:lnTo>
                        <a:pt x="21600" y="21583"/>
                      </a:lnTo>
                      <a:lnTo>
                        <a:pt x="12736" y="41280"/>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06" name="Arc 127"/>
                <p:cNvSpPr>
                  <a:spLocks/>
                </p:cNvSpPr>
                <p:nvPr/>
              </p:nvSpPr>
              <p:spPr bwMode="auto">
                <a:xfrm>
                  <a:off x="1006" y="2226"/>
                  <a:ext cx="9" cy="15"/>
                </a:xfrm>
                <a:custGeom>
                  <a:avLst/>
                  <a:gdLst>
                    <a:gd name="T0" fmla="*/ 0 w 21600"/>
                    <a:gd name="T1" fmla="*/ 0 h 41322"/>
                    <a:gd name="T2" fmla="*/ 0 w 21600"/>
                    <a:gd name="T3" fmla="*/ 0 h 41322"/>
                    <a:gd name="T4" fmla="*/ 0 w 21600"/>
                    <a:gd name="T5" fmla="*/ 0 h 41322"/>
                    <a:gd name="T6" fmla="*/ 0 60000 65536"/>
                    <a:gd name="T7" fmla="*/ 0 60000 65536"/>
                    <a:gd name="T8" fmla="*/ 0 60000 65536"/>
                    <a:gd name="T9" fmla="*/ 0 w 21600"/>
                    <a:gd name="T10" fmla="*/ 0 h 41322"/>
                    <a:gd name="T11" fmla="*/ 21600 w 21600"/>
                    <a:gd name="T12" fmla="*/ 41322 h 41322"/>
                  </a:gdLst>
                  <a:ahLst/>
                  <a:cxnLst>
                    <a:cxn ang="T6">
                      <a:pos x="T0" y="T1"/>
                    </a:cxn>
                    <a:cxn ang="T7">
                      <a:pos x="T2" y="T3"/>
                    </a:cxn>
                    <a:cxn ang="T8">
                      <a:pos x="T4" y="T5"/>
                    </a:cxn>
                  </a:cxnLst>
                  <a:rect l="T9" t="T10" r="T11" b="T12"/>
                  <a:pathLst>
                    <a:path w="21600" h="41322" fill="none" extrusionOk="0">
                      <a:moveTo>
                        <a:pt x="12826" y="41322"/>
                      </a:moveTo>
                      <a:cubicBezTo>
                        <a:pt x="5026" y="37855"/>
                        <a:pt x="0" y="30119"/>
                        <a:pt x="0" y="21584"/>
                      </a:cubicBezTo>
                      <a:cubicBezTo>
                        <a:pt x="-1" y="9979"/>
                        <a:pt x="9169" y="448"/>
                        <a:pt x="20766" y="0"/>
                      </a:cubicBezTo>
                    </a:path>
                    <a:path w="21600" h="41322" stroke="0" extrusionOk="0">
                      <a:moveTo>
                        <a:pt x="12826" y="41322"/>
                      </a:moveTo>
                      <a:cubicBezTo>
                        <a:pt x="5026" y="37855"/>
                        <a:pt x="0" y="30119"/>
                        <a:pt x="0" y="21584"/>
                      </a:cubicBezTo>
                      <a:cubicBezTo>
                        <a:pt x="-1" y="9979"/>
                        <a:pt x="9169" y="448"/>
                        <a:pt x="20766" y="0"/>
                      </a:cubicBezTo>
                      <a:lnTo>
                        <a:pt x="21600" y="21584"/>
                      </a:lnTo>
                      <a:lnTo>
                        <a:pt x="12826" y="41322"/>
                      </a:lnTo>
                      <a:close/>
                    </a:path>
                  </a:pathLst>
                </a:custGeom>
                <a:solidFill>
                  <a:srgbClr val="E7EDED"/>
                </a:solidFill>
                <a:ln w="3175">
                  <a:solidFill>
                    <a:srgbClr val="6C8F93"/>
                  </a:solidFill>
                  <a:round/>
                  <a:headEnd/>
                  <a:tailEnd/>
                </a:ln>
              </p:spPr>
              <p:txBody>
                <a:bodyPr/>
                <a:lstStyle/>
                <a:p>
                  <a:endParaRPr lang="en-US"/>
                </a:p>
              </p:txBody>
            </p:sp>
            <p:sp>
              <p:nvSpPr>
                <p:cNvPr id="81107" name="Arc 128"/>
                <p:cNvSpPr>
                  <a:spLocks/>
                </p:cNvSpPr>
                <p:nvPr/>
              </p:nvSpPr>
              <p:spPr bwMode="auto">
                <a:xfrm>
                  <a:off x="1034" y="2249"/>
                  <a:ext cx="43" cy="12"/>
                </a:xfrm>
                <a:custGeom>
                  <a:avLst/>
                  <a:gdLst>
                    <a:gd name="T0" fmla="*/ 0 w 39157"/>
                    <a:gd name="T1" fmla="*/ 0 h 21600"/>
                    <a:gd name="T2" fmla="*/ 0 w 39157"/>
                    <a:gd name="T3" fmla="*/ 0 h 21600"/>
                    <a:gd name="T4" fmla="*/ 0 w 39157"/>
                    <a:gd name="T5" fmla="*/ 0 h 21600"/>
                    <a:gd name="T6" fmla="*/ 0 60000 65536"/>
                    <a:gd name="T7" fmla="*/ 0 60000 65536"/>
                    <a:gd name="T8" fmla="*/ 0 60000 65536"/>
                    <a:gd name="T9" fmla="*/ 0 w 39157"/>
                    <a:gd name="T10" fmla="*/ 0 h 21600"/>
                    <a:gd name="T11" fmla="*/ 39157 w 39157"/>
                    <a:gd name="T12" fmla="*/ 21600 h 21600"/>
                  </a:gdLst>
                  <a:ahLst/>
                  <a:cxnLst>
                    <a:cxn ang="T6">
                      <a:pos x="T0" y="T1"/>
                    </a:cxn>
                    <a:cxn ang="T7">
                      <a:pos x="T2" y="T3"/>
                    </a:cxn>
                    <a:cxn ang="T8">
                      <a:pos x="T4" y="T5"/>
                    </a:cxn>
                  </a:cxnLst>
                  <a:rect l="T9" t="T10" r="T11" b="T12"/>
                  <a:pathLst>
                    <a:path w="39157" h="21600" fill="none" extrusionOk="0">
                      <a:moveTo>
                        <a:pt x="39156" y="12211"/>
                      </a:moveTo>
                      <a:cubicBezTo>
                        <a:pt x="35129" y="18087"/>
                        <a:pt x="28463" y="21599"/>
                        <a:pt x="21340" y="21600"/>
                      </a:cubicBezTo>
                      <a:cubicBezTo>
                        <a:pt x="10701" y="21600"/>
                        <a:pt x="1646" y="13853"/>
                        <a:pt x="0" y="3342"/>
                      </a:cubicBezTo>
                    </a:path>
                    <a:path w="39157" h="21600" stroke="0" extrusionOk="0">
                      <a:moveTo>
                        <a:pt x="39156" y="12211"/>
                      </a:moveTo>
                      <a:cubicBezTo>
                        <a:pt x="35129" y="18087"/>
                        <a:pt x="28463" y="21599"/>
                        <a:pt x="21340" y="21600"/>
                      </a:cubicBezTo>
                      <a:cubicBezTo>
                        <a:pt x="10701" y="21600"/>
                        <a:pt x="1646" y="13853"/>
                        <a:pt x="0" y="3342"/>
                      </a:cubicBezTo>
                      <a:lnTo>
                        <a:pt x="21340" y="0"/>
                      </a:lnTo>
                      <a:lnTo>
                        <a:pt x="39156" y="1221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08" name="Arc 129"/>
                <p:cNvSpPr>
                  <a:spLocks/>
                </p:cNvSpPr>
                <p:nvPr/>
              </p:nvSpPr>
              <p:spPr bwMode="auto">
                <a:xfrm>
                  <a:off x="1035" y="2249"/>
                  <a:ext cx="40" cy="11"/>
                </a:xfrm>
                <a:custGeom>
                  <a:avLst/>
                  <a:gdLst>
                    <a:gd name="T0" fmla="*/ 0 w 38879"/>
                    <a:gd name="T1" fmla="*/ 0 h 21600"/>
                    <a:gd name="T2" fmla="*/ 0 w 38879"/>
                    <a:gd name="T3" fmla="*/ 0 h 21600"/>
                    <a:gd name="T4" fmla="*/ 0 w 38879"/>
                    <a:gd name="T5" fmla="*/ 0 h 21600"/>
                    <a:gd name="T6" fmla="*/ 0 60000 65536"/>
                    <a:gd name="T7" fmla="*/ 0 60000 65536"/>
                    <a:gd name="T8" fmla="*/ 0 60000 65536"/>
                    <a:gd name="T9" fmla="*/ 0 w 38879"/>
                    <a:gd name="T10" fmla="*/ 0 h 21600"/>
                    <a:gd name="T11" fmla="*/ 38879 w 38879"/>
                    <a:gd name="T12" fmla="*/ 21600 h 21600"/>
                  </a:gdLst>
                  <a:ahLst/>
                  <a:cxnLst>
                    <a:cxn ang="T6">
                      <a:pos x="T0" y="T1"/>
                    </a:cxn>
                    <a:cxn ang="T7">
                      <a:pos x="T2" y="T3"/>
                    </a:cxn>
                    <a:cxn ang="T8">
                      <a:pos x="T4" y="T5"/>
                    </a:cxn>
                  </a:cxnLst>
                  <a:rect l="T9" t="T10" r="T11" b="T12"/>
                  <a:pathLst>
                    <a:path w="38879" h="21600" fill="none" extrusionOk="0">
                      <a:moveTo>
                        <a:pt x="38878" y="12573"/>
                      </a:moveTo>
                      <a:cubicBezTo>
                        <a:pt x="34822" y="18239"/>
                        <a:pt x="28283" y="21599"/>
                        <a:pt x="21316" y="21600"/>
                      </a:cubicBezTo>
                      <a:cubicBezTo>
                        <a:pt x="10732" y="21600"/>
                        <a:pt x="1708" y="13932"/>
                        <a:pt x="-1" y="3488"/>
                      </a:cubicBezTo>
                    </a:path>
                    <a:path w="38879" h="21600" stroke="0" extrusionOk="0">
                      <a:moveTo>
                        <a:pt x="38878" y="12573"/>
                      </a:moveTo>
                      <a:cubicBezTo>
                        <a:pt x="34822" y="18239"/>
                        <a:pt x="28283" y="21599"/>
                        <a:pt x="21316" y="21600"/>
                      </a:cubicBezTo>
                      <a:cubicBezTo>
                        <a:pt x="10732" y="21600"/>
                        <a:pt x="1708" y="13932"/>
                        <a:pt x="-1" y="3488"/>
                      </a:cubicBezTo>
                      <a:lnTo>
                        <a:pt x="21316" y="0"/>
                      </a:lnTo>
                      <a:lnTo>
                        <a:pt x="38878" y="12573"/>
                      </a:lnTo>
                      <a:close/>
                    </a:path>
                  </a:pathLst>
                </a:custGeom>
                <a:solidFill>
                  <a:srgbClr val="E7EDED"/>
                </a:solidFill>
                <a:ln w="3175">
                  <a:solidFill>
                    <a:srgbClr val="6C8F93"/>
                  </a:solidFill>
                  <a:round/>
                  <a:headEnd/>
                  <a:tailEnd/>
                </a:ln>
              </p:spPr>
              <p:txBody>
                <a:bodyPr/>
                <a:lstStyle/>
                <a:p>
                  <a:endParaRPr lang="en-US"/>
                </a:p>
              </p:txBody>
            </p:sp>
          </p:grpSp>
        </p:grpSp>
        <p:grpSp>
          <p:nvGrpSpPr>
            <p:cNvPr id="81042" name="Group 130"/>
            <p:cNvGrpSpPr>
              <a:grpSpLocks/>
            </p:cNvGrpSpPr>
            <p:nvPr/>
          </p:nvGrpSpPr>
          <p:grpSpPr bwMode="auto">
            <a:xfrm>
              <a:off x="1523" y="332"/>
              <a:ext cx="170" cy="169"/>
              <a:chOff x="775" y="1966"/>
              <a:chExt cx="170" cy="169"/>
            </a:xfrm>
          </p:grpSpPr>
          <p:sp>
            <p:nvSpPr>
              <p:cNvPr id="81071" name="Freeform 131"/>
              <p:cNvSpPr>
                <a:spLocks/>
              </p:cNvSpPr>
              <p:nvPr/>
            </p:nvSpPr>
            <p:spPr bwMode="auto">
              <a:xfrm>
                <a:off x="799" y="2068"/>
                <a:ext cx="146" cy="18"/>
              </a:xfrm>
              <a:custGeom>
                <a:avLst/>
                <a:gdLst>
                  <a:gd name="T0" fmla="*/ 0 w 581"/>
                  <a:gd name="T1" fmla="*/ 0 h 72"/>
                  <a:gd name="T2" fmla="*/ 0 w 581"/>
                  <a:gd name="T3" fmla="*/ 0 h 72"/>
                  <a:gd name="T4" fmla="*/ 0 w 581"/>
                  <a:gd name="T5" fmla="*/ 0 h 72"/>
                  <a:gd name="T6" fmla="*/ 0 w 581"/>
                  <a:gd name="T7" fmla="*/ 0 h 72"/>
                  <a:gd name="T8" fmla="*/ 0 w 581"/>
                  <a:gd name="T9" fmla="*/ 0 h 72"/>
                  <a:gd name="T10" fmla="*/ 0 60000 65536"/>
                  <a:gd name="T11" fmla="*/ 0 60000 65536"/>
                  <a:gd name="T12" fmla="*/ 0 60000 65536"/>
                  <a:gd name="T13" fmla="*/ 0 60000 65536"/>
                  <a:gd name="T14" fmla="*/ 0 60000 65536"/>
                  <a:gd name="T15" fmla="*/ 0 w 581"/>
                  <a:gd name="T16" fmla="*/ 0 h 72"/>
                  <a:gd name="T17" fmla="*/ 581 w 581"/>
                  <a:gd name="T18" fmla="*/ 72 h 72"/>
                </a:gdLst>
                <a:ahLst/>
                <a:cxnLst>
                  <a:cxn ang="T10">
                    <a:pos x="T0" y="T1"/>
                  </a:cxn>
                  <a:cxn ang="T11">
                    <a:pos x="T2" y="T3"/>
                  </a:cxn>
                  <a:cxn ang="T12">
                    <a:pos x="T4" y="T5"/>
                  </a:cxn>
                  <a:cxn ang="T13">
                    <a:pos x="T6" y="T7"/>
                  </a:cxn>
                  <a:cxn ang="T14">
                    <a:pos x="T8" y="T9"/>
                  </a:cxn>
                </a:cxnLst>
                <a:rect l="T15" t="T16" r="T17" b="T18"/>
                <a:pathLst>
                  <a:path w="581" h="72">
                    <a:moveTo>
                      <a:pt x="0" y="72"/>
                    </a:moveTo>
                    <a:lnTo>
                      <a:pt x="72" y="0"/>
                    </a:lnTo>
                    <a:lnTo>
                      <a:pt x="581" y="0"/>
                    </a:lnTo>
                    <a:lnTo>
                      <a:pt x="516" y="72"/>
                    </a:lnTo>
                    <a:lnTo>
                      <a:pt x="0" y="72"/>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072" name="Freeform 132"/>
              <p:cNvSpPr>
                <a:spLocks/>
              </p:cNvSpPr>
              <p:nvPr/>
            </p:nvSpPr>
            <p:spPr bwMode="auto">
              <a:xfrm>
                <a:off x="799" y="2068"/>
                <a:ext cx="146" cy="18"/>
              </a:xfrm>
              <a:custGeom>
                <a:avLst/>
                <a:gdLst>
                  <a:gd name="T0" fmla="*/ 0 w 581"/>
                  <a:gd name="T1" fmla="*/ 0 h 72"/>
                  <a:gd name="T2" fmla="*/ 0 w 581"/>
                  <a:gd name="T3" fmla="*/ 0 h 72"/>
                  <a:gd name="T4" fmla="*/ 0 w 581"/>
                  <a:gd name="T5" fmla="*/ 0 h 72"/>
                  <a:gd name="T6" fmla="*/ 0 w 581"/>
                  <a:gd name="T7" fmla="*/ 0 h 72"/>
                  <a:gd name="T8" fmla="*/ 0 w 581"/>
                  <a:gd name="T9" fmla="*/ 0 h 72"/>
                  <a:gd name="T10" fmla="*/ 0 60000 65536"/>
                  <a:gd name="T11" fmla="*/ 0 60000 65536"/>
                  <a:gd name="T12" fmla="*/ 0 60000 65536"/>
                  <a:gd name="T13" fmla="*/ 0 60000 65536"/>
                  <a:gd name="T14" fmla="*/ 0 60000 65536"/>
                  <a:gd name="T15" fmla="*/ 0 w 581"/>
                  <a:gd name="T16" fmla="*/ 0 h 72"/>
                  <a:gd name="T17" fmla="*/ 581 w 581"/>
                  <a:gd name="T18" fmla="*/ 72 h 72"/>
                </a:gdLst>
                <a:ahLst/>
                <a:cxnLst>
                  <a:cxn ang="T10">
                    <a:pos x="T0" y="T1"/>
                  </a:cxn>
                  <a:cxn ang="T11">
                    <a:pos x="T2" y="T3"/>
                  </a:cxn>
                  <a:cxn ang="T12">
                    <a:pos x="T4" y="T5"/>
                  </a:cxn>
                  <a:cxn ang="T13">
                    <a:pos x="T6" y="T7"/>
                  </a:cxn>
                  <a:cxn ang="T14">
                    <a:pos x="T8" y="T9"/>
                  </a:cxn>
                </a:cxnLst>
                <a:rect l="T15" t="T16" r="T17" b="T18"/>
                <a:pathLst>
                  <a:path w="581" h="72">
                    <a:moveTo>
                      <a:pt x="0" y="72"/>
                    </a:moveTo>
                    <a:lnTo>
                      <a:pt x="72" y="0"/>
                    </a:lnTo>
                    <a:lnTo>
                      <a:pt x="581" y="0"/>
                    </a:lnTo>
                    <a:lnTo>
                      <a:pt x="516" y="72"/>
                    </a:lnTo>
                    <a:lnTo>
                      <a:pt x="0" y="72"/>
                    </a:lnTo>
                    <a:close/>
                  </a:path>
                </a:pathLst>
              </a:custGeom>
              <a:solidFill>
                <a:srgbClr val="C9C9B6"/>
              </a:solidFill>
              <a:ln w="3175">
                <a:solidFill>
                  <a:srgbClr val="494936"/>
                </a:solidFill>
                <a:round/>
                <a:headEnd/>
                <a:tailEnd/>
              </a:ln>
            </p:spPr>
            <p:txBody>
              <a:bodyPr/>
              <a:lstStyle/>
              <a:p>
                <a:endParaRPr lang="en-US"/>
              </a:p>
            </p:txBody>
          </p:sp>
          <p:sp>
            <p:nvSpPr>
              <p:cNvPr id="81073" name="Rectangle 133"/>
              <p:cNvSpPr>
                <a:spLocks noChangeArrowheads="1"/>
              </p:cNvSpPr>
              <p:nvPr/>
            </p:nvSpPr>
            <p:spPr bwMode="auto">
              <a:xfrm>
                <a:off x="799" y="2086"/>
                <a:ext cx="130" cy="22"/>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074" name="Rectangle 134"/>
              <p:cNvSpPr>
                <a:spLocks noChangeArrowheads="1"/>
              </p:cNvSpPr>
              <p:nvPr/>
            </p:nvSpPr>
            <p:spPr bwMode="auto">
              <a:xfrm>
                <a:off x="800" y="2087"/>
                <a:ext cx="128" cy="20"/>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075" name="Freeform 135"/>
              <p:cNvSpPr>
                <a:spLocks/>
              </p:cNvSpPr>
              <p:nvPr/>
            </p:nvSpPr>
            <p:spPr bwMode="auto">
              <a:xfrm>
                <a:off x="929" y="2068"/>
                <a:ext cx="16" cy="40"/>
              </a:xfrm>
              <a:custGeom>
                <a:avLst/>
                <a:gdLst>
                  <a:gd name="T0" fmla="*/ 0 w 65"/>
                  <a:gd name="T1" fmla="*/ 0 h 160"/>
                  <a:gd name="T2" fmla="*/ 0 w 65"/>
                  <a:gd name="T3" fmla="*/ 0 h 160"/>
                  <a:gd name="T4" fmla="*/ 0 w 65"/>
                  <a:gd name="T5" fmla="*/ 0 h 160"/>
                  <a:gd name="T6" fmla="*/ 0 w 65"/>
                  <a:gd name="T7" fmla="*/ 0 h 160"/>
                  <a:gd name="T8" fmla="*/ 0 w 65"/>
                  <a:gd name="T9" fmla="*/ 0 h 160"/>
                  <a:gd name="T10" fmla="*/ 0 60000 65536"/>
                  <a:gd name="T11" fmla="*/ 0 60000 65536"/>
                  <a:gd name="T12" fmla="*/ 0 60000 65536"/>
                  <a:gd name="T13" fmla="*/ 0 60000 65536"/>
                  <a:gd name="T14" fmla="*/ 0 60000 65536"/>
                  <a:gd name="T15" fmla="*/ 0 w 65"/>
                  <a:gd name="T16" fmla="*/ 0 h 160"/>
                  <a:gd name="T17" fmla="*/ 65 w 65"/>
                  <a:gd name="T18" fmla="*/ 160 h 160"/>
                </a:gdLst>
                <a:ahLst/>
                <a:cxnLst>
                  <a:cxn ang="T10">
                    <a:pos x="T0" y="T1"/>
                  </a:cxn>
                  <a:cxn ang="T11">
                    <a:pos x="T2" y="T3"/>
                  </a:cxn>
                  <a:cxn ang="T12">
                    <a:pos x="T4" y="T5"/>
                  </a:cxn>
                  <a:cxn ang="T13">
                    <a:pos x="T6" y="T7"/>
                  </a:cxn>
                  <a:cxn ang="T14">
                    <a:pos x="T8" y="T9"/>
                  </a:cxn>
                </a:cxnLst>
                <a:rect l="T15" t="T16" r="T17" b="T18"/>
                <a:pathLst>
                  <a:path w="65" h="160">
                    <a:moveTo>
                      <a:pt x="0" y="160"/>
                    </a:moveTo>
                    <a:lnTo>
                      <a:pt x="65" y="96"/>
                    </a:lnTo>
                    <a:lnTo>
                      <a:pt x="65" y="0"/>
                    </a:lnTo>
                    <a:lnTo>
                      <a:pt x="0" y="72"/>
                    </a:lnTo>
                    <a:lnTo>
                      <a:pt x="0" y="160"/>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076" name="Freeform 136"/>
              <p:cNvSpPr>
                <a:spLocks/>
              </p:cNvSpPr>
              <p:nvPr/>
            </p:nvSpPr>
            <p:spPr bwMode="auto">
              <a:xfrm>
                <a:off x="929" y="2068"/>
                <a:ext cx="16" cy="40"/>
              </a:xfrm>
              <a:custGeom>
                <a:avLst/>
                <a:gdLst>
                  <a:gd name="T0" fmla="*/ 0 w 65"/>
                  <a:gd name="T1" fmla="*/ 0 h 160"/>
                  <a:gd name="T2" fmla="*/ 0 w 65"/>
                  <a:gd name="T3" fmla="*/ 0 h 160"/>
                  <a:gd name="T4" fmla="*/ 0 w 65"/>
                  <a:gd name="T5" fmla="*/ 0 h 160"/>
                  <a:gd name="T6" fmla="*/ 0 w 65"/>
                  <a:gd name="T7" fmla="*/ 0 h 160"/>
                  <a:gd name="T8" fmla="*/ 0 w 65"/>
                  <a:gd name="T9" fmla="*/ 0 h 160"/>
                  <a:gd name="T10" fmla="*/ 0 60000 65536"/>
                  <a:gd name="T11" fmla="*/ 0 60000 65536"/>
                  <a:gd name="T12" fmla="*/ 0 60000 65536"/>
                  <a:gd name="T13" fmla="*/ 0 60000 65536"/>
                  <a:gd name="T14" fmla="*/ 0 60000 65536"/>
                  <a:gd name="T15" fmla="*/ 0 w 65"/>
                  <a:gd name="T16" fmla="*/ 0 h 160"/>
                  <a:gd name="T17" fmla="*/ 65 w 65"/>
                  <a:gd name="T18" fmla="*/ 160 h 160"/>
                </a:gdLst>
                <a:ahLst/>
                <a:cxnLst>
                  <a:cxn ang="T10">
                    <a:pos x="T0" y="T1"/>
                  </a:cxn>
                  <a:cxn ang="T11">
                    <a:pos x="T2" y="T3"/>
                  </a:cxn>
                  <a:cxn ang="T12">
                    <a:pos x="T4" y="T5"/>
                  </a:cxn>
                  <a:cxn ang="T13">
                    <a:pos x="T6" y="T7"/>
                  </a:cxn>
                  <a:cxn ang="T14">
                    <a:pos x="T8" y="T9"/>
                  </a:cxn>
                </a:cxnLst>
                <a:rect l="T15" t="T16" r="T17" b="T18"/>
                <a:pathLst>
                  <a:path w="65" h="160">
                    <a:moveTo>
                      <a:pt x="0" y="160"/>
                    </a:moveTo>
                    <a:lnTo>
                      <a:pt x="65" y="96"/>
                    </a:lnTo>
                    <a:lnTo>
                      <a:pt x="65" y="0"/>
                    </a:lnTo>
                    <a:lnTo>
                      <a:pt x="0" y="72"/>
                    </a:lnTo>
                    <a:lnTo>
                      <a:pt x="0" y="160"/>
                    </a:lnTo>
                    <a:close/>
                  </a:path>
                </a:pathLst>
              </a:custGeom>
              <a:solidFill>
                <a:srgbClr val="7A7A5A"/>
              </a:solidFill>
              <a:ln w="3175">
                <a:solidFill>
                  <a:srgbClr val="494936"/>
                </a:solidFill>
                <a:round/>
                <a:headEnd/>
                <a:tailEnd/>
              </a:ln>
            </p:spPr>
            <p:txBody>
              <a:bodyPr/>
              <a:lstStyle/>
              <a:p>
                <a:endParaRPr lang="en-US"/>
              </a:p>
            </p:txBody>
          </p:sp>
          <p:sp>
            <p:nvSpPr>
              <p:cNvPr id="81077" name="Freeform 137"/>
              <p:cNvSpPr>
                <a:spLocks/>
              </p:cNvSpPr>
              <p:nvPr/>
            </p:nvSpPr>
            <p:spPr bwMode="auto">
              <a:xfrm>
                <a:off x="803" y="2068"/>
                <a:ext cx="140" cy="14"/>
              </a:xfrm>
              <a:custGeom>
                <a:avLst/>
                <a:gdLst>
                  <a:gd name="T0" fmla="*/ 0 w 557"/>
                  <a:gd name="T1" fmla="*/ 0 h 56"/>
                  <a:gd name="T2" fmla="*/ 0 w 557"/>
                  <a:gd name="T3" fmla="*/ 0 h 56"/>
                  <a:gd name="T4" fmla="*/ 0 w 557"/>
                  <a:gd name="T5" fmla="*/ 0 h 56"/>
                  <a:gd name="T6" fmla="*/ 0 w 557"/>
                  <a:gd name="T7" fmla="*/ 0 h 56"/>
                  <a:gd name="T8" fmla="*/ 0 w 557"/>
                  <a:gd name="T9" fmla="*/ 0 h 56"/>
                  <a:gd name="T10" fmla="*/ 0 60000 65536"/>
                  <a:gd name="T11" fmla="*/ 0 60000 65536"/>
                  <a:gd name="T12" fmla="*/ 0 60000 65536"/>
                  <a:gd name="T13" fmla="*/ 0 60000 65536"/>
                  <a:gd name="T14" fmla="*/ 0 60000 65536"/>
                  <a:gd name="T15" fmla="*/ 0 w 557"/>
                  <a:gd name="T16" fmla="*/ 0 h 56"/>
                  <a:gd name="T17" fmla="*/ 557 w 557"/>
                  <a:gd name="T18" fmla="*/ 56 h 56"/>
                </a:gdLst>
                <a:ahLst/>
                <a:cxnLst>
                  <a:cxn ang="T10">
                    <a:pos x="T0" y="T1"/>
                  </a:cxn>
                  <a:cxn ang="T11">
                    <a:pos x="T2" y="T3"/>
                  </a:cxn>
                  <a:cxn ang="T12">
                    <a:pos x="T4" y="T5"/>
                  </a:cxn>
                  <a:cxn ang="T13">
                    <a:pos x="T6" y="T7"/>
                  </a:cxn>
                  <a:cxn ang="T14">
                    <a:pos x="T8" y="T9"/>
                  </a:cxn>
                </a:cxnLst>
                <a:rect l="T15" t="T16" r="T17" b="T18"/>
                <a:pathLst>
                  <a:path w="557" h="56">
                    <a:moveTo>
                      <a:pt x="0" y="56"/>
                    </a:moveTo>
                    <a:lnTo>
                      <a:pt x="56" y="0"/>
                    </a:lnTo>
                    <a:lnTo>
                      <a:pt x="557" y="0"/>
                    </a:lnTo>
                    <a:lnTo>
                      <a:pt x="508" y="56"/>
                    </a:lnTo>
                    <a:lnTo>
                      <a:pt x="0" y="5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078" name="Freeform 138"/>
              <p:cNvSpPr>
                <a:spLocks/>
              </p:cNvSpPr>
              <p:nvPr/>
            </p:nvSpPr>
            <p:spPr bwMode="auto">
              <a:xfrm>
                <a:off x="803" y="2068"/>
                <a:ext cx="140" cy="14"/>
              </a:xfrm>
              <a:custGeom>
                <a:avLst/>
                <a:gdLst>
                  <a:gd name="T0" fmla="*/ 0 w 557"/>
                  <a:gd name="T1" fmla="*/ 0 h 56"/>
                  <a:gd name="T2" fmla="*/ 0 w 557"/>
                  <a:gd name="T3" fmla="*/ 0 h 56"/>
                  <a:gd name="T4" fmla="*/ 0 w 557"/>
                  <a:gd name="T5" fmla="*/ 0 h 56"/>
                  <a:gd name="T6" fmla="*/ 0 w 557"/>
                  <a:gd name="T7" fmla="*/ 0 h 56"/>
                  <a:gd name="T8" fmla="*/ 0 w 557"/>
                  <a:gd name="T9" fmla="*/ 0 h 56"/>
                  <a:gd name="T10" fmla="*/ 0 60000 65536"/>
                  <a:gd name="T11" fmla="*/ 0 60000 65536"/>
                  <a:gd name="T12" fmla="*/ 0 60000 65536"/>
                  <a:gd name="T13" fmla="*/ 0 60000 65536"/>
                  <a:gd name="T14" fmla="*/ 0 60000 65536"/>
                  <a:gd name="T15" fmla="*/ 0 w 557"/>
                  <a:gd name="T16" fmla="*/ 0 h 56"/>
                  <a:gd name="T17" fmla="*/ 557 w 557"/>
                  <a:gd name="T18" fmla="*/ 56 h 56"/>
                </a:gdLst>
                <a:ahLst/>
                <a:cxnLst>
                  <a:cxn ang="T10">
                    <a:pos x="T0" y="T1"/>
                  </a:cxn>
                  <a:cxn ang="T11">
                    <a:pos x="T2" y="T3"/>
                  </a:cxn>
                  <a:cxn ang="T12">
                    <a:pos x="T4" y="T5"/>
                  </a:cxn>
                  <a:cxn ang="T13">
                    <a:pos x="T6" y="T7"/>
                  </a:cxn>
                  <a:cxn ang="T14">
                    <a:pos x="T8" y="T9"/>
                  </a:cxn>
                </a:cxnLst>
                <a:rect l="T15" t="T16" r="T17" b="T18"/>
                <a:pathLst>
                  <a:path w="557" h="56">
                    <a:moveTo>
                      <a:pt x="0" y="56"/>
                    </a:moveTo>
                    <a:lnTo>
                      <a:pt x="56" y="0"/>
                    </a:lnTo>
                    <a:lnTo>
                      <a:pt x="557" y="0"/>
                    </a:lnTo>
                    <a:lnTo>
                      <a:pt x="508" y="56"/>
                    </a:lnTo>
                    <a:lnTo>
                      <a:pt x="0" y="56"/>
                    </a:lnTo>
                    <a:close/>
                  </a:path>
                </a:pathLst>
              </a:custGeom>
              <a:solidFill>
                <a:srgbClr val="000000"/>
              </a:solidFill>
              <a:ln w="3175">
                <a:solidFill>
                  <a:srgbClr val="000000"/>
                </a:solidFill>
                <a:round/>
                <a:headEnd/>
                <a:tailEnd/>
              </a:ln>
            </p:spPr>
            <p:txBody>
              <a:bodyPr/>
              <a:lstStyle/>
              <a:p>
                <a:endParaRPr lang="en-US"/>
              </a:p>
            </p:txBody>
          </p:sp>
          <p:sp>
            <p:nvSpPr>
              <p:cNvPr id="81079" name="Freeform 139"/>
              <p:cNvSpPr>
                <a:spLocks/>
              </p:cNvSpPr>
              <p:nvPr/>
            </p:nvSpPr>
            <p:spPr bwMode="auto">
              <a:xfrm>
                <a:off x="801" y="1966"/>
                <a:ext cx="142" cy="14"/>
              </a:xfrm>
              <a:custGeom>
                <a:avLst/>
                <a:gdLst>
                  <a:gd name="T0" fmla="*/ 0 w 565"/>
                  <a:gd name="T1" fmla="*/ 0 h 56"/>
                  <a:gd name="T2" fmla="*/ 0 w 565"/>
                  <a:gd name="T3" fmla="*/ 0 h 56"/>
                  <a:gd name="T4" fmla="*/ 0 w 565"/>
                  <a:gd name="T5" fmla="*/ 0 h 56"/>
                  <a:gd name="T6" fmla="*/ 0 w 565"/>
                  <a:gd name="T7" fmla="*/ 0 h 56"/>
                  <a:gd name="T8" fmla="*/ 0 w 565"/>
                  <a:gd name="T9" fmla="*/ 0 h 56"/>
                  <a:gd name="T10" fmla="*/ 0 60000 65536"/>
                  <a:gd name="T11" fmla="*/ 0 60000 65536"/>
                  <a:gd name="T12" fmla="*/ 0 60000 65536"/>
                  <a:gd name="T13" fmla="*/ 0 60000 65536"/>
                  <a:gd name="T14" fmla="*/ 0 60000 65536"/>
                  <a:gd name="T15" fmla="*/ 0 w 565"/>
                  <a:gd name="T16" fmla="*/ 0 h 56"/>
                  <a:gd name="T17" fmla="*/ 565 w 565"/>
                  <a:gd name="T18" fmla="*/ 56 h 56"/>
                </a:gdLst>
                <a:ahLst/>
                <a:cxnLst>
                  <a:cxn ang="T10">
                    <a:pos x="T0" y="T1"/>
                  </a:cxn>
                  <a:cxn ang="T11">
                    <a:pos x="T2" y="T3"/>
                  </a:cxn>
                  <a:cxn ang="T12">
                    <a:pos x="T4" y="T5"/>
                  </a:cxn>
                  <a:cxn ang="T13">
                    <a:pos x="T6" y="T7"/>
                  </a:cxn>
                  <a:cxn ang="T14">
                    <a:pos x="T8" y="T9"/>
                  </a:cxn>
                </a:cxnLst>
                <a:rect l="T15" t="T16" r="T17" b="T18"/>
                <a:pathLst>
                  <a:path w="565" h="56">
                    <a:moveTo>
                      <a:pt x="0" y="56"/>
                    </a:moveTo>
                    <a:lnTo>
                      <a:pt x="48" y="0"/>
                    </a:lnTo>
                    <a:lnTo>
                      <a:pt x="565" y="0"/>
                    </a:lnTo>
                    <a:lnTo>
                      <a:pt x="508" y="56"/>
                    </a:lnTo>
                    <a:lnTo>
                      <a:pt x="0" y="56"/>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080" name="Freeform 140"/>
              <p:cNvSpPr>
                <a:spLocks/>
              </p:cNvSpPr>
              <p:nvPr/>
            </p:nvSpPr>
            <p:spPr bwMode="auto">
              <a:xfrm>
                <a:off x="801" y="1966"/>
                <a:ext cx="142" cy="14"/>
              </a:xfrm>
              <a:custGeom>
                <a:avLst/>
                <a:gdLst>
                  <a:gd name="T0" fmla="*/ 0 w 565"/>
                  <a:gd name="T1" fmla="*/ 0 h 56"/>
                  <a:gd name="T2" fmla="*/ 0 w 565"/>
                  <a:gd name="T3" fmla="*/ 0 h 56"/>
                  <a:gd name="T4" fmla="*/ 0 w 565"/>
                  <a:gd name="T5" fmla="*/ 0 h 56"/>
                  <a:gd name="T6" fmla="*/ 0 w 565"/>
                  <a:gd name="T7" fmla="*/ 0 h 56"/>
                  <a:gd name="T8" fmla="*/ 0 w 565"/>
                  <a:gd name="T9" fmla="*/ 0 h 56"/>
                  <a:gd name="T10" fmla="*/ 0 60000 65536"/>
                  <a:gd name="T11" fmla="*/ 0 60000 65536"/>
                  <a:gd name="T12" fmla="*/ 0 60000 65536"/>
                  <a:gd name="T13" fmla="*/ 0 60000 65536"/>
                  <a:gd name="T14" fmla="*/ 0 60000 65536"/>
                  <a:gd name="T15" fmla="*/ 0 w 565"/>
                  <a:gd name="T16" fmla="*/ 0 h 56"/>
                  <a:gd name="T17" fmla="*/ 565 w 565"/>
                  <a:gd name="T18" fmla="*/ 56 h 56"/>
                </a:gdLst>
                <a:ahLst/>
                <a:cxnLst>
                  <a:cxn ang="T10">
                    <a:pos x="T0" y="T1"/>
                  </a:cxn>
                  <a:cxn ang="T11">
                    <a:pos x="T2" y="T3"/>
                  </a:cxn>
                  <a:cxn ang="T12">
                    <a:pos x="T4" y="T5"/>
                  </a:cxn>
                  <a:cxn ang="T13">
                    <a:pos x="T6" y="T7"/>
                  </a:cxn>
                  <a:cxn ang="T14">
                    <a:pos x="T8" y="T9"/>
                  </a:cxn>
                </a:cxnLst>
                <a:rect l="T15" t="T16" r="T17" b="T18"/>
                <a:pathLst>
                  <a:path w="565" h="56">
                    <a:moveTo>
                      <a:pt x="0" y="56"/>
                    </a:moveTo>
                    <a:lnTo>
                      <a:pt x="48" y="0"/>
                    </a:lnTo>
                    <a:lnTo>
                      <a:pt x="565" y="0"/>
                    </a:lnTo>
                    <a:lnTo>
                      <a:pt x="508" y="56"/>
                    </a:lnTo>
                    <a:lnTo>
                      <a:pt x="0" y="56"/>
                    </a:lnTo>
                    <a:close/>
                  </a:path>
                </a:pathLst>
              </a:custGeom>
              <a:solidFill>
                <a:srgbClr val="C9C9B6"/>
              </a:solidFill>
              <a:ln w="3175">
                <a:solidFill>
                  <a:srgbClr val="494936"/>
                </a:solidFill>
                <a:round/>
                <a:headEnd/>
                <a:tailEnd/>
              </a:ln>
            </p:spPr>
            <p:txBody>
              <a:bodyPr/>
              <a:lstStyle/>
              <a:p>
                <a:endParaRPr lang="en-US"/>
              </a:p>
            </p:txBody>
          </p:sp>
          <p:sp>
            <p:nvSpPr>
              <p:cNvPr id="81081" name="Rectangle 141"/>
              <p:cNvSpPr>
                <a:spLocks noChangeArrowheads="1"/>
              </p:cNvSpPr>
              <p:nvPr/>
            </p:nvSpPr>
            <p:spPr bwMode="auto">
              <a:xfrm>
                <a:off x="802" y="1981"/>
                <a:ext cx="128" cy="98"/>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082" name="Rectangle 142"/>
              <p:cNvSpPr>
                <a:spLocks noChangeArrowheads="1"/>
              </p:cNvSpPr>
              <p:nvPr/>
            </p:nvSpPr>
            <p:spPr bwMode="auto">
              <a:xfrm>
                <a:off x="813" y="1993"/>
                <a:ext cx="104" cy="76"/>
              </a:xfrm>
              <a:prstGeom prst="rect">
                <a:avLst/>
              </a:prstGeom>
              <a:solidFill>
                <a:srgbClr val="FFFFFF"/>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083" name="Freeform 143"/>
              <p:cNvSpPr>
                <a:spLocks/>
              </p:cNvSpPr>
              <p:nvPr/>
            </p:nvSpPr>
            <p:spPr bwMode="auto">
              <a:xfrm>
                <a:off x="929" y="1966"/>
                <a:ext cx="14" cy="112"/>
              </a:xfrm>
              <a:custGeom>
                <a:avLst/>
                <a:gdLst>
                  <a:gd name="T0" fmla="*/ 0 w 57"/>
                  <a:gd name="T1" fmla="*/ 0 h 449"/>
                  <a:gd name="T2" fmla="*/ 0 w 57"/>
                  <a:gd name="T3" fmla="*/ 0 h 449"/>
                  <a:gd name="T4" fmla="*/ 0 w 57"/>
                  <a:gd name="T5" fmla="*/ 0 h 449"/>
                  <a:gd name="T6" fmla="*/ 0 w 57"/>
                  <a:gd name="T7" fmla="*/ 0 h 449"/>
                  <a:gd name="T8" fmla="*/ 0 w 57"/>
                  <a:gd name="T9" fmla="*/ 0 h 449"/>
                  <a:gd name="T10" fmla="*/ 0 60000 65536"/>
                  <a:gd name="T11" fmla="*/ 0 60000 65536"/>
                  <a:gd name="T12" fmla="*/ 0 60000 65536"/>
                  <a:gd name="T13" fmla="*/ 0 60000 65536"/>
                  <a:gd name="T14" fmla="*/ 0 60000 65536"/>
                  <a:gd name="T15" fmla="*/ 0 w 57"/>
                  <a:gd name="T16" fmla="*/ 0 h 449"/>
                  <a:gd name="T17" fmla="*/ 57 w 57"/>
                  <a:gd name="T18" fmla="*/ 449 h 449"/>
                </a:gdLst>
                <a:ahLst/>
                <a:cxnLst>
                  <a:cxn ang="T10">
                    <a:pos x="T0" y="T1"/>
                  </a:cxn>
                  <a:cxn ang="T11">
                    <a:pos x="T2" y="T3"/>
                  </a:cxn>
                  <a:cxn ang="T12">
                    <a:pos x="T4" y="T5"/>
                  </a:cxn>
                  <a:cxn ang="T13">
                    <a:pos x="T6" y="T7"/>
                  </a:cxn>
                  <a:cxn ang="T14">
                    <a:pos x="T8" y="T9"/>
                  </a:cxn>
                </a:cxnLst>
                <a:rect l="T15" t="T16" r="T17" b="T18"/>
                <a:pathLst>
                  <a:path w="57" h="449">
                    <a:moveTo>
                      <a:pt x="0" y="449"/>
                    </a:moveTo>
                    <a:lnTo>
                      <a:pt x="57" y="401"/>
                    </a:lnTo>
                    <a:lnTo>
                      <a:pt x="57" y="0"/>
                    </a:lnTo>
                    <a:lnTo>
                      <a:pt x="0" y="56"/>
                    </a:lnTo>
                    <a:lnTo>
                      <a:pt x="0" y="449"/>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084" name="Freeform 144"/>
              <p:cNvSpPr>
                <a:spLocks/>
              </p:cNvSpPr>
              <p:nvPr/>
            </p:nvSpPr>
            <p:spPr bwMode="auto">
              <a:xfrm>
                <a:off x="929" y="1966"/>
                <a:ext cx="14" cy="112"/>
              </a:xfrm>
              <a:custGeom>
                <a:avLst/>
                <a:gdLst>
                  <a:gd name="T0" fmla="*/ 0 w 57"/>
                  <a:gd name="T1" fmla="*/ 0 h 449"/>
                  <a:gd name="T2" fmla="*/ 0 w 57"/>
                  <a:gd name="T3" fmla="*/ 0 h 449"/>
                  <a:gd name="T4" fmla="*/ 0 w 57"/>
                  <a:gd name="T5" fmla="*/ 0 h 449"/>
                  <a:gd name="T6" fmla="*/ 0 w 57"/>
                  <a:gd name="T7" fmla="*/ 0 h 449"/>
                  <a:gd name="T8" fmla="*/ 0 w 57"/>
                  <a:gd name="T9" fmla="*/ 0 h 449"/>
                  <a:gd name="T10" fmla="*/ 0 60000 65536"/>
                  <a:gd name="T11" fmla="*/ 0 60000 65536"/>
                  <a:gd name="T12" fmla="*/ 0 60000 65536"/>
                  <a:gd name="T13" fmla="*/ 0 60000 65536"/>
                  <a:gd name="T14" fmla="*/ 0 60000 65536"/>
                  <a:gd name="T15" fmla="*/ 0 w 57"/>
                  <a:gd name="T16" fmla="*/ 0 h 449"/>
                  <a:gd name="T17" fmla="*/ 57 w 57"/>
                  <a:gd name="T18" fmla="*/ 449 h 449"/>
                </a:gdLst>
                <a:ahLst/>
                <a:cxnLst>
                  <a:cxn ang="T10">
                    <a:pos x="T0" y="T1"/>
                  </a:cxn>
                  <a:cxn ang="T11">
                    <a:pos x="T2" y="T3"/>
                  </a:cxn>
                  <a:cxn ang="T12">
                    <a:pos x="T4" y="T5"/>
                  </a:cxn>
                  <a:cxn ang="T13">
                    <a:pos x="T6" y="T7"/>
                  </a:cxn>
                  <a:cxn ang="T14">
                    <a:pos x="T8" y="T9"/>
                  </a:cxn>
                </a:cxnLst>
                <a:rect l="T15" t="T16" r="T17" b="T18"/>
                <a:pathLst>
                  <a:path w="57" h="449">
                    <a:moveTo>
                      <a:pt x="0" y="449"/>
                    </a:moveTo>
                    <a:lnTo>
                      <a:pt x="57" y="401"/>
                    </a:lnTo>
                    <a:lnTo>
                      <a:pt x="57" y="0"/>
                    </a:lnTo>
                    <a:lnTo>
                      <a:pt x="0" y="56"/>
                    </a:lnTo>
                    <a:lnTo>
                      <a:pt x="0" y="449"/>
                    </a:lnTo>
                    <a:close/>
                  </a:path>
                </a:pathLst>
              </a:custGeom>
              <a:solidFill>
                <a:srgbClr val="7A7A5A"/>
              </a:solidFill>
              <a:ln w="3175">
                <a:solidFill>
                  <a:srgbClr val="494936"/>
                </a:solidFill>
                <a:round/>
                <a:headEnd/>
                <a:tailEnd/>
              </a:ln>
            </p:spPr>
            <p:txBody>
              <a:bodyPr/>
              <a:lstStyle/>
              <a:p>
                <a:endParaRPr lang="en-US"/>
              </a:p>
            </p:txBody>
          </p:sp>
          <p:sp>
            <p:nvSpPr>
              <p:cNvPr id="81085" name="Freeform 145"/>
              <p:cNvSpPr>
                <a:spLocks/>
              </p:cNvSpPr>
              <p:nvPr/>
            </p:nvSpPr>
            <p:spPr bwMode="auto">
              <a:xfrm>
                <a:off x="775" y="2104"/>
                <a:ext cx="160" cy="25"/>
              </a:xfrm>
              <a:custGeom>
                <a:avLst/>
                <a:gdLst>
                  <a:gd name="T0" fmla="*/ 0 w 637"/>
                  <a:gd name="T1" fmla="*/ 0 h 96"/>
                  <a:gd name="T2" fmla="*/ 0 w 637"/>
                  <a:gd name="T3" fmla="*/ 0 h 96"/>
                  <a:gd name="T4" fmla="*/ 0 w 637"/>
                  <a:gd name="T5" fmla="*/ 0 h 96"/>
                  <a:gd name="T6" fmla="*/ 0 w 637"/>
                  <a:gd name="T7" fmla="*/ 0 h 96"/>
                  <a:gd name="T8" fmla="*/ 0 w 637"/>
                  <a:gd name="T9" fmla="*/ 0 h 96"/>
                  <a:gd name="T10" fmla="*/ 0 60000 65536"/>
                  <a:gd name="T11" fmla="*/ 0 60000 65536"/>
                  <a:gd name="T12" fmla="*/ 0 60000 65536"/>
                  <a:gd name="T13" fmla="*/ 0 60000 65536"/>
                  <a:gd name="T14" fmla="*/ 0 60000 65536"/>
                  <a:gd name="T15" fmla="*/ 0 w 637"/>
                  <a:gd name="T16" fmla="*/ 0 h 96"/>
                  <a:gd name="T17" fmla="*/ 637 w 637"/>
                  <a:gd name="T18" fmla="*/ 96 h 96"/>
                </a:gdLst>
                <a:ahLst/>
                <a:cxnLst>
                  <a:cxn ang="T10">
                    <a:pos x="T0" y="T1"/>
                  </a:cxn>
                  <a:cxn ang="T11">
                    <a:pos x="T2" y="T3"/>
                  </a:cxn>
                  <a:cxn ang="T12">
                    <a:pos x="T4" y="T5"/>
                  </a:cxn>
                  <a:cxn ang="T13">
                    <a:pos x="T6" y="T7"/>
                  </a:cxn>
                  <a:cxn ang="T14">
                    <a:pos x="T8" y="T9"/>
                  </a:cxn>
                </a:cxnLst>
                <a:rect l="T15" t="T16" r="T17" b="T18"/>
                <a:pathLst>
                  <a:path w="637" h="96">
                    <a:moveTo>
                      <a:pt x="0" y="96"/>
                    </a:moveTo>
                    <a:lnTo>
                      <a:pt x="81" y="0"/>
                    </a:lnTo>
                    <a:lnTo>
                      <a:pt x="637" y="0"/>
                    </a:lnTo>
                    <a:lnTo>
                      <a:pt x="557" y="96"/>
                    </a:lnTo>
                    <a:lnTo>
                      <a:pt x="0" y="96"/>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086" name="Freeform 146"/>
              <p:cNvSpPr>
                <a:spLocks/>
              </p:cNvSpPr>
              <p:nvPr/>
            </p:nvSpPr>
            <p:spPr bwMode="auto">
              <a:xfrm>
                <a:off x="775" y="2104"/>
                <a:ext cx="160" cy="25"/>
              </a:xfrm>
              <a:custGeom>
                <a:avLst/>
                <a:gdLst>
                  <a:gd name="T0" fmla="*/ 0 w 637"/>
                  <a:gd name="T1" fmla="*/ 0 h 96"/>
                  <a:gd name="T2" fmla="*/ 0 w 637"/>
                  <a:gd name="T3" fmla="*/ 0 h 96"/>
                  <a:gd name="T4" fmla="*/ 0 w 637"/>
                  <a:gd name="T5" fmla="*/ 0 h 96"/>
                  <a:gd name="T6" fmla="*/ 0 w 637"/>
                  <a:gd name="T7" fmla="*/ 0 h 96"/>
                  <a:gd name="T8" fmla="*/ 0 w 637"/>
                  <a:gd name="T9" fmla="*/ 0 h 96"/>
                  <a:gd name="T10" fmla="*/ 0 60000 65536"/>
                  <a:gd name="T11" fmla="*/ 0 60000 65536"/>
                  <a:gd name="T12" fmla="*/ 0 60000 65536"/>
                  <a:gd name="T13" fmla="*/ 0 60000 65536"/>
                  <a:gd name="T14" fmla="*/ 0 60000 65536"/>
                  <a:gd name="T15" fmla="*/ 0 w 637"/>
                  <a:gd name="T16" fmla="*/ 0 h 96"/>
                  <a:gd name="T17" fmla="*/ 637 w 637"/>
                  <a:gd name="T18" fmla="*/ 96 h 96"/>
                </a:gdLst>
                <a:ahLst/>
                <a:cxnLst>
                  <a:cxn ang="T10">
                    <a:pos x="T0" y="T1"/>
                  </a:cxn>
                  <a:cxn ang="T11">
                    <a:pos x="T2" y="T3"/>
                  </a:cxn>
                  <a:cxn ang="T12">
                    <a:pos x="T4" y="T5"/>
                  </a:cxn>
                  <a:cxn ang="T13">
                    <a:pos x="T6" y="T7"/>
                  </a:cxn>
                  <a:cxn ang="T14">
                    <a:pos x="T8" y="T9"/>
                  </a:cxn>
                </a:cxnLst>
                <a:rect l="T15" t="T16" r="T17" b="T18"/>
                <a:pathLst>
                  <a:path w="637" h="96">
                    <a:moveTo>
                      <a:pt x="0" y="96"/>
                    </a:moveTo>
                    <a:lnTo>
                      <a:pt x="81" y="0"/>
                    </a:lnTo>
                    <a:lnTo>
                      <a:pt x="637" y="0"/>
                    </a:lnTo>
                    <a:lnTo>
                      <a:pt x="557" y="96"/>
                    </a:lnTo>
                    <a:lnTo>
                      <a:pt x="0" y="96"/>
                    </a:lnTo>
                    <a:close/>
                  </a:path>
                </a:pathLst>
              </a:custGeom>
              <a:solidFill>
                <a:srgbClr val="C9C9B6"/>
              </a:solidFill>
              <a:ln w="3175">
                <a:solidFill>
                  <a:srgbClr val="494936"/>
                </a:solidFill>
                <a:round/>
                <a:headEnd/>
                <a:tailEnd/>
              </a:ln>
            </p:spPr>
            <p:txBody>
              <a:bodyPr/>
              <a:lstStyle/>
              <a:p>
                <a:endParaRPr lang="en-US"/>
              </a:p>
            </p:txBody>
          </p:sp>
          <p:sp>
            <p:nvSpPr>
              <p:cNvPr id="81087" name="Freeform 147"/>
              <p:cNvSpPr>
                <a:spLocks/>
              </p:cNvSpPr>
              <p:nvPr/>
            </p:nvSpPr>
            <p:spPr bwMode="auto">
              <a:xfrm>
                <a:off x="914" y="2104"/>
                <a:ext cx="21" cy="31"/>
              </a:xfrm>
              <a:custGeom>
                <a:avLst/>
                <a:gdLst>
                  <a:gd name="T0" fmla="*/ 0 w 80"/>
                  <a:gd name="T1" fmla="*/ 0 h 120"/>
                  <a:gd name="T2" fmla="*/ 0 w 80"/>
                  <a:gd name="T3" fmla="*/ 0 h 120"/>
                  <a:gd name="T4" fmla="*/ 0 w 80"/>
                  <a:gd name="T5" fmla="*/ 0 h 120"/>
                  <a:gd name="T6" fmla="*/ 0 w 80"/>
                  <a:gd name="T7" fmla="*/ 0 h 120"/>
                  <a:gd name="T8" fmla="*/ 0 w 80"/>
                  <a:gd name="T9" fmla="*/ 0 h 120"/>
                  <a:gd name="T10" fmla="*/ 0 60000 65536"/>
                  <a:gd name="T11" fmla="*/ 0 60000 65536"/>
                  <a:gd name="T12" fmla="*/ 0 60000 65536"/>
                  <a:gd name="T13" fmla="*/ 0 60000 65536"/>
                  <a:gd name="T14" fmla="*/ 0 60000 65536"/>
                  <a:gd name="T15" fmla="*/ 0 w 80"/>
                  <a:gd name="T16" fmla="*/ 0 h 120"/>
                  <a:gd name="T17" fmla="*/ 80 w 80"/>
                  <a:gd name="T18" fmla="*/ 120 h 120"/>
                </a:gdLst>
                <a:ahLst/>
                <a:cxnLst>
                  <a:cxn ang="T10">
                    <a:pos x="T0" y="T1"/>
                  </a:cxn>
                  <a:cxn ang="T11">
                    <a:pos x="T2" y="T3"/>
                  </a:cxn>
                  <a:cxn ang="T12">
                    <a:pos x="T4" y="T5"/>
                  </a:cxn>
                  <a:cxn ang="T13">
                    <a:pos x="T6" y="T7"/>
                  </a:cxn>
                  <a:cxn ang="T14">
                    <a:pos x="T8" y="T9"/>
                  </a:cxn>
                </a:cxnLst>
                <a:rect l="T15" t="T16" r="T17" b="T18"/>
                <a:pathLst>
                  <a:path w="80" h="120">
                    <a:moveTo>
                      <a:pt x="0" y="120"/>
                    </a:moveTo>
                    <a:lnTo>
                      <a:pt x="80" y="40"/>
                    </a:lnTo>
                    <a:lnTo>
                      <a:pt x="80" y="0"/>
                    </a:lnTo>
                    <a:lnTo>
                      <a:pt x="0" y="104"/>
                    </a:lnTo>
                    <a:lnTo>
                      <a:pt x="0" y="120"/>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088" name="Freeform 148"/>
              <p:cNvSpPr>
                <a:spLocks/>
              </p:cNvSpPr>
              <p:nvPr/>
            </p:nvSpPr>
            <p:spPr bwMode="auto">
              <a:xfrm>
                <a:off x="914" y="2104"/>
                <a:ext cx="21" cy="31"/>
              </a:xfrm>
              <a:custGeom>
                <a:avLst/>
                <a:gdLst>
                  <a:gd name="T0" fmla="*/ 0 w 80"/>
                  <a:gd name="T1" fmla="*/ 0 h 120"/>
                  <a:gd name="T2" fmla="*/ 0 w 80"/>
                  <a:gd name="T3" fmla="*/ 0 h 120"/>
                  <a:gd name="T4" fmla="*/ 0 w 80"/>
                  <a:gd name="T5" fmla="*/ 0 h 120"/>
                  <a:gd name="T6" fmla="*/ 0 w 80"/>
                  <a:gd name="T7" fmla="*/ 0 h 120"/>
                  <a:gd name="T8" fmla="*/ 0 w 80"/>
                  <a:gd name="T9" fmla="*/ 0 h 120"/>
                  <a:gd name="T10" fmla="*/ 0 60000 65536"/>
                  <a:gd name="T11" fmla="*/ 0 60000 65536"/>
                  <a:gd name="T12" fmla="*/ 0 60000 65536"/>
                  <a:gd name="T13" fmla="*/ 0 60000 65536"/>
                  <a:gd name="T14" fmla="*/ 0 60000 65536"/>
                  <a:gd name="T15" fmla="*/ 0 w 80"/>
                  <a:gd name="T16" fmla="*/ 0 h 120"/>
                  <a:gd name="T17" fmla="*/ 80 w 80"/>
                  <a:gd name="T18" fmla="*/ 120 h 120"/>
                </a:gdLst>
                <a:ahLst/>
                <a:cxnLst>
                  <a:cxn ang="T10">
                    <a:pos x="T0" y="T1"/>
                  </a:cxn>
                  <a:cxn ang="T11">
                    <a:pos x="T2" y="T3"/>
                  </a:cxn>
                  <a:cxn ang="T12">
                    <a:pos x="T4" y="T5"/>
                  </a:cxn>
                  <a:cxn ang="T13">
                    <a:pos x="T6" y="T7"/>
                  </a:cxn>
                  <a:cxn ang="T14">
                    <a:pos x="T8" y="T9"/>
                  </a:cxn>
                </a:cxnLst>
                <a:rect l="T15" t="T16" r="T17" b="T18"/>
                <a:pathLst>
                  <a:path w="80" h="120">
                    <a:moveTo>
                      <a:pt x="0" y="120"/>
                    </a:moveTo>
                    <a:lnTo>
                      <a:pt x="80" y="40"/>
                    </a:lnTo>
                    <a:lnTo>
                      <a:pt x="80" y="0"/>
                    </a:lnTo>
                    <a:lnTo>
                      <a:pt x="0" y="104"/>
                    </a:lnTo>
                    <a:lnTo>
                      <a:pt x="0" y="120"/>
                    </a:lnTo>
                    <a:close/>
                  </a:path>
                </a:pathLst>
              </a:custGeom>
              <a:solidFill>
                <a:srgbClr val="7A7A5A"/>
              </a:solidFill>
              <a:ln w="3175">
                <a:solidFill>
                  <a:srgbClr val="494936"/>
                </a:solidFill>
                <a:round/>
                <a:headEnd/>
                <a:tailEnd/>
              </a:ln>
            </p:spPr>
            <p:txBody>
              <a:bodyPr/>
              <a:lstStyle/>
              <a:p>
                <a:endParaRPr lang="en-US"/>
              </a:p>
            </p:txBody>
          </p:sp>
          <p:sp>
            <p:nvSpPr>
              <p:cNvPr id="81089" name="Rectangle 149"/>
              <p:cNvSpPr>
                <a:spLocks noChangeArrowheads="1"/>
              </p:cNvSpPr>
              <p:nvPr/>
            </p:nvSpPr>
            <p:spPr bwMode="auto">
              <a:xfrm>
                <a:off x="775" y="2129"/>
                <a:ext cx="139" cy="6"/>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090" name="Rectangle 150"/>
              <p:cNvSpPr>
                <a:spLocks noChangeArrowheads="1"/>
              </p:cNvSpPr>
              <p:nvPr/>
            </p:nvSpPr>
            <p:spPr bwMode="auto">
              <a:xfrm>
                <a:off x="776" y="2130"/>
                <a:ext cx="137" cy="4"/>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grpSp>
          <p:nvGrpSpPr>
            <p:cNvPr id="81043" name="Group 151"/>
            <p:cNvGrpSpPr>
              <a:grpSpLocks/>
            </p:cNvGrpSpPr>
            <p:nvPr/>
          </p:nvGrpSpPr>
          <p:grpSpPr bwMode="auto">
            <a:xfrm>
              <a:off x="1568" y="370"/>
              <a:ext cx="92" cy="56"/>
              <a:chOff x="820" y="2004"/>
              <a:chExt cx="92" cy="56"/>
            </a:xfrm>
          </p:grpSpPr>
          <p:grpSp>
            <p:nvGrpSpPr>
              <p:cNvPr id="81044" name="Group 152"/>
              <p:cNvGrpSpPr>
                <a:grpSpLocks/>
              </p:cNvGrpSpPr>
              <p:nvPr/>
            </p:nvGrpSpPr>
            <p:grpSpPr bwMode="auto">
              <a:xfrm>
                <a:off x="820" y="2004"/>
                <a:ext cx="92" cy="56"/>
                <a:chOff x="820" y="2004"/>
                <a:chExt cx="92" cy="56"/>
              </a:xfrm>
            </p:grpSpPr>
            <p:sp>
              <p:nvSpPr>
                <p:cNvPr id="81062" name="Oval 153"/>
                <p:cNvSpPr>
                  <a:spLocks noChangeArrowheads="1"/>
                </p:cNvSpPr>
                <p:nvPr/>
              </p:nvSpPr>
              <p:spPr bwMode="auto">
                <a:xfrm>
                  <a:off x="852" y="2004"/>
                  <a:ext cx="40"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063" name="Oval 154"/>
                <p:cNvSpPr>
                  <a:spLocks noChangeArrowheads="1"/>
                </p:cNvSpPr>
                <p:nvPr/>
              </p:nvSpPr>
              <p:spPr bwMode="auto">
                <a:xfrm>
                  <a:off x="830" y="2010"/>
                  <a:ext cx="30"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064" name="Oval 155"/>
                <p:cNvSpPr>
                  <a:spLocks noChangeArrowheads="1"/>
                </p:cNvSpPr>
                <p:nvPr/>
              </p:nvSpPr>
              <p:spPr bwMode="auto">
                <a:xfrm>
                  <a:off x="820" y="2024"/>
                  <a:ext cx="20"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065" name="Oval 156"/>
                <p:cNvSpPr>
                  <a:spLocks noChangeArrowheads="1"/>
                </p:cNvSpPr>
                <p:nvPr/>
              </p:nvSpPr>
              <p:spPr bwMode="auto">
                <a:xfrm>
                  <a:off x="826" y="2032"/>
                  <a:ext cx="32" cy="2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066" name="Oval 157"/>
                <p:cNvSpPr>
                  <a:spLocks noChangeArrowheads="1"/>
                </p:cNvSpPr>
                <p:nvPr/>
              </p:nvSpPr>
              <p:spPr bwMode="auto">
                <a:xfrm>
                  <a:off x="848" y="2036"/>
                  <a:ext cx="48"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067" name="Oval 158"/>
                <p:cNvSpPr>
                  <a:spLocks noChangeArrowheads="1"/>
                </p:cNvSpPr>
                <p:nvPr/>
              </p:nvSpPr>
              <p:spPr bwMode="auto">
                <a:xfrm>
                  <a:off x="878" y="2010"/>
                  <a:ext cx="30"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068" name="Oval 159"/>
                <p:cNvSpPr>
                  <a:spLocks noChangeArrowheads="1"/>
                </p:cNvSpPr>
                <p:nvPr/>
              </p:nvSpPr>
              <p:spPr bwMode="auto">
                <a:xfrm>
                  <a:off x="882" y="2022"/>
                  <a:ext cx="30"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069" name="Oval 160"/>
                <p:cNvSpPr>
                  <a:spLocks noChangeArrowheads="1"/>
                </p:cNvSpPr>
                <p:nvPr/>
              </p:nvSpPr>
              <p:spPr bwMode="auto">
                <a:xfrm>
                  <a:off x="880" y="2026"/>
                  <a:ext cx="30" cy="3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070" name="Oval 161"/>
                <p:cNvSpPr>
                  <a:spLocks noChangeArrowheads="1"/>
                </p:cNvSpPr>
                <p:nvPr/>
              </p:nvSpPr>
              <p:spPr bwMode="auto">
                <a:xfrm>
                  <a:off x="836" y="2018"/>
                  <a:ext cx="60" cy="3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grpSp>
            <p:nvGrpSpPr>
              <p:cNvPr id="81045" name="Group 162"/>
              <p:cNvGrpSpPr>
                <a:grpSpLocks/>
              </p:cNvGrpSpPr>
              <p:nvPr/>
            </p:nvGrpSpPr>
            <p:grpSpPr bwMode="auto">
              <a:xfrm>
                <a:off x="820" y="2004"/>
                <a:ext cx="92" cy="56"/>
                <a:chOff x="820" y="2004"/>
                <a:chExt cx="92" cy="56"/>
              </a:xfrm>
            </p:grpSpPr>
            <p:sp>
              <p:nvSpPr>
                <p:cNvPr id="81046" name="Arc 163"/>
                <p:cNvSpPr>
                  <a:spLocks/>
                </p:cNvSpPr>
                <p:nvPr/>
              </p:nvSpPr>
              <p:spPr bwMode="auto">
                <a:xfrm>
                  <a:off x="853" y="2004"/>
                  <a:ext cx="38" cy="12"/>
                </a:xfrm>
                <a:custGeom>
                  <a:avLst/>
                  <a:gdLst>
                    <a:gd name="T0" fmla="*/ 0 w 41217"/>
                    <a:gd name="T1" fmla="*/ 0 h 21600"/>
                    <a:gd name="T2" fmla="*/ 0 w 41217"/>
                    <a:gd name="T3" fmla="*/ 0 h 21600"/>
                    <a:gd name="T4" fmla="*/ 0 w 41217"/>
                    <a:gd name="T5" fmla="*/ 0 h 21600"/>
                    <a:gd name="T6" fmla="*/ 0 60000 65536"/>
                    <a:gd name="T7" fmla="*/ 0 60000 65536"/>
                    <a:gd name="T8" fmla="*/ 0 60000 65536"/>
                    <a:gd name="T9" fmla="*/ 0 w 41217"/>
                    <a:gd name="T10" fmla="*/ 0 h 21600"/>
                    <a:gd name="T11" fmla="*/ 41217 w 41217"/>
                    <a:gd name="T12" fmla="*/ 21600 h 21600"/>
                  </a:gdLst>
                  <a:ahLst/>
                  <a:cxnLst>
                    <a:cxn ang="T6">
                      <a:pos x="T0" y="T1"/>
                    </a:cxn>
                    <a:cxn ang="T7">
                      <a:pos x="T2" y="T3"/>
                    </a:cxn>
                    <a:cxn ang="T8">
                      <a:pos x="T4" y="T5"/>
                    </a:cxn>
                  </a:cxnLst>
                  <a:rect l="T9" t="T10" r="T11" b="T12"/>
                  <a:pathLst>
                    <a:path w="41217" h="21600" fill="none" extrusionOk="0">
                      <a:moveTo>
                        <a:pt x="-1" y="15818"/>
                      </a:moveTo>
                      <a:cubicBezTo>
                        <a:pt x="2596" y="6470"/>
                        <a:pt x="11109" y="-1"/>
                        <a:pt x="20812" y="0"/>
                      </a:cubicBezTo>
                      <a:cubicBezTo>
                        <a:pt x="30010" y="0"/>
                        <a:pt x="38199" y="5825"/>
                        <a:pt x="41216" y="14515"/>
                      </a:cubicBezTo>
                    </a:path>
                    <a:path w="41217" h="21600" stroke="0" extrusionOk="0">
                      <a:moveTo>
                        <a:pt x="-1" y="15818"/>
                      </a:moveTo>
                      <a:cubicBezTo>
                        <a:pt x="2596" y="6470"/>
                        <a:pt x="11109" y="-1"/>
                        <a:pt x="20812" y="0"/>
                      </a:cubicBezTo>
                      <a:cubicBezTo>
                        <a:pt x="30010" y="0"/>
                        <a:pt x="38199" y="5825"/>
                        <a:pt x="41216" y="14515"/>
                      </a:cubicBezTo>
                      <a:lnTo>
                        <a:pt x="20812" y="21600"/>
                      </a:lnTo>
                      <a:lnTo>
                        <a:pt x="-1" y="15818"/>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047" name="Arc 164"/>
                <p:cNvSpPr>
                  <a:spLocks/>
                </p:cNvSpPr>
                <p:nvPr/>
              </p:nvSpPr>
              <p:spPr bwMode="auto">
                <a:xfrm>
                  <a:off x="854" y="2005"/>
                  <a:ext cx="36" cy="11"/>
                </a:xfrm>
                <a:custGeom>
                  <a:avLst/>
                  <a:gdLst>
                    <a:gd name="T0" fmla="*/ 0 w 41081"/>
                    <a:gd name="T1" fmla="*/ 0 h 21600"/>
                    <a:gd name="T2" fmla="*/ 0 w 41081"/>
                    <a:gd name="T3" fmla="*/ 0 h 21600"/>
                    <a:gd name="T4" fmla="*/ 0 w 41081"/>
                    <a:gd name="T5" fmla="*/ 0 h 21600"/>
                    <a:gd name="T6" fmla="*/ 0 60000 65536"/>
                    <a:gd name="T7" fmla="*/ 0 60000 65536"/>
                    <a:gd name="T8" fmla="*/ 0 60000 65536"/>
                    <a:gd name="T9" fmla="*/ 0 w 41081"/>
                    <a:gd name="T10" fmla="*/ 0 h 21600"/>
                    <a:gd name="T11" fmla="*/ 41081 w 41081"/>
                    <a:gd name="T12" fmla="*/ 21600 h 21600"/>
                  </a:gdLst>
                  <a:ahLst/>
                  <a:cxnLst>
                    <a:cxn ang="T6">
                      <a:pos x="T0" y="T1"/>
                    </a:cxn>
                    <a:cxn ang="T7">
                      <a:pos x="T2" y="T3"/>
                    </a:cxn>
                    <a:cxn ang="T8">
                      <a:pos x="T4" y="T5"/>
                    </a:cxn>
                  </a:cxnLst>
                  <a:rect l="T9" t="T10" r="T11" b="T12"/>
                  <a:pathLst>
                    <a:path w="41081" h="21600" fill="none" extrusionOk="0">
                      <a:moveTo>
                        <a:pt x="0" y="15624"/>
                      </a:moveTo>
                      <a:cubicBezTo>
                        <a:pt x="2663" y="6372"/>
                        <a:pt x="11129" y="-1"/>
                        <a:pt x="20757" y="0"/>
                      </a:cubicBezTo>
                      <a:cubicBezTo>
                        <a:pt x="29866" y="0"/>
                        <a:pt x="37996" y="5714"/>
                        <a:pt x="41081" y="14285"/>
                      </a:cubicBezTo>
                    </a:path>
                    <a:path w="41081" h="21600" stroke="0" extrusionOk="0">
                      <a:moveTo>
                        <a:pt x="0" y="15624"/>
                      </a:moveTo>
                      <a:cubicBezTo>
                        <a:pt x="2663" y="6372"/>
                        <a:pt x="11129" y="-1"/>
                        <a:pt x="20757" y="0"/>
                      </a:cubicBezTo>
                      <a:cubicBezTo>
                        <a:pt x="29866" y="0"/>
                        <a:pt x="37996" y="5714"/>
                        <a:pt x="41081" y="14285"/>
                      </a:cubicBezTo>
                      <a:lnTo>
                        <a:pt x="20757" y="21600"/>
                      </a:lnTo>
                      <a:lnTo>
                        <a:pt x="0" y="15624"/>
                      </a:lnTo>
                      <a:close/>
                    </a:path>
                  </a:pathLst>
                </a:custGeom>
                <a:solidFill>
                  <a:srgbClr val="E7EDED"/>
                </a:solidFill>
                <a:ln w="3175">
                  <a:solidFill>
                    <a:srgbClr val="6C8F93"/>
                  </a:solidFill>
                  <a:round/>
                  <a:headEnd/>
                  <a:tailEnd/>
                </a:ln>
              </p:spPr>
              <p:txBody>
                <a:bodyPr/>
                <a:lstStyle/>
                <a:p>
                  <a:endParaRPr lang="en-US"/>
                </a:p>
              </p:txBody>
            </p:sp>
            <p:sp>
              <p:nvSpPr>
                <p:cNvPr id="81048" name="Arc 165"/>
                <p:cNvSpPr>
                  <a:spLocks/>
                </p:cNvSpPr>
                <p:nvPr/>
              </p:nvSpPr>
              <p:spPr bwMode="auto">
                <a:xfrm>
                  <a:off x="830" y="2010"/>
                  <a:ext cx="23" cy="14"/>
                </a:xfrm>
                <a:custGeom>
                  <a:avLst/>
                  <a:gdLst>
                    <a:gd name="T0" fmla="*/ 0 w 33372"/>
                    <a:gd name="T1" fmla="*/ 0 h 25836"/>
                    <a:gd name="T2" fmla="*/ 0 w 33372"/>
                    <a:gd name="T3" fmla="*/ 0 h 25836"/>
                    <a:gd name="T4" fmla="*/ 0 w 33372"/>
                    <a:gd name="T5" fmla="*/ 0 h 25836"/>
                    <a:gd name="T6" fmla="*/ 0 60000 65536"/>
                    <a:gd name="T7" fmla="*/ 0 60000 65536"/>
                    <a:gd name="T8" fmla="*/ 0 60000 65536"/>
                    <a:gd name="T9" fmla="*/ 0 w 33372"/>
                    <a:gd name="T10" fmla="*/ 0 h 25836"/>
                    <a:gd name="T11" fmla="*/ 33372 w 33372"/>
                    <a:gd name="T12" fmla="*/ 25836 h 25836"/>
                  </a:gdLst>
                  <a:ahLst/>
                  <a:cxnLst>
                    <a:cxn ang="T6">
                      <a:pos x="T0" y="T1"/>
                    </a:cxn>
                    <a:cxn ang="T7">
                      <a:pos x="T2" y="T3"/>
                    </a:cxn>
                    <a:cxn ang="T8">
                      <a:pos x="T4" y="T5"/>
                    </a:cxn>
                  </a:cxnLst>
                  <a:rect l="T9" t="T10" r="T11" b="T12"/>
                  <a:pathLst>
                    <a:path w="33372" h="25836" fill="none" extrusionOk="0">
                      <a:moveTo>
                        <a:pt x="419" y="25835"/>
                      </a:moveTo>
                      <a:cubicBezTo>
                        <a:pt x="140" y="24441"/>
                        <a:pt x="0" y="23022"/>
                        <a:pt x="0" y="21600"/>
                      </a:cubicBezTo>
                      <a:cubicBezTo>
                        <a:pt x="0" y="9670"/>
                        <a:pt x="9670" y="0"/>
                        <a:pt x="21600" y="0"/>
                      </a:cubicBezTo>
                      <a:cubicBezTo>
                        <a:pt x="25779" y="-1"/>
                        <a:pt x="29868" y="1212"/>
                        <a:pt x="33372" y="3489"/>
                      </a:cubicBezTo>
                    </a:path>
                    <a:path w="33372" h="25836" stroke="0" extrusionOk="0">
                      <a:moveTo>
                        <a:pt x="419" y="25835"/>
                      </a:moveTo>
                      <a:cubicBezTo>
                        <a:pt x="140" y="24441"/>
                        <a:pt x="0" y="23022"/>
                        <a:pt x="0" y="21600"/>
                      </a:cubicBezTo>
                      <a:cubicBezTo>
                        <a:pt x="0" y="9670"/>
                        <a:pt x="9670" y="0"/>
                        <a:pt x="21600" y="0"/>
                      </a:cubicBezTo>
                      <a:cubicBezTo>
                        <a:pt x="25779" y="-1"/>
                        <a:pt x="29868" y="1212"/>
                        <a:pt x="33372" y="3489"/>
                      </a:cubicBezTo>
                      <a:lnTo>
                        <a:pt x="21600" y="21600"/>
                      </a:lnTo>
                      <a:lnTo>
                        <a:pt x="419" y="25835"/>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049" name="Arc 166"/>
                <p:cNvSpPr>
                  <a:spLocks/>
                </p:cNvSpPr>
                <p:nvPr/>
              </p:nvSpPr>
              <p:spPr bwMode="auto">
                <a:xfrm>
                  <a:off x="831" y="2011"/>
                  <a:ext cx="22" cy="13"/>
                </a:xfrm>
                <a:custGeom>
                  <a:avLst/>
                  <a:gdLst>
                    <a:gd name="T0" fmla="*/ 0 w 33223"/>
                    <a:gd name="T1" fmla="*/ 0 h 25910"/>
                    <a:gd name="T2" fmla="*/ 0 w 33223"/>
                    <a:gd name="T3" fmla="*/ 0 h 25910"/>
                    <a:gd name="T4" fmla="*/ 0 w 33223"/>
                    <a:gd name="T5" fmla="*/ 0 h 25910"/>
                    <a:gd name="T6" fmla="*/ 0 60000 65536"/>
                    <a:gd name="T7" fmla="*/ 0 60000 65536"/>
                    <a:gd name="T8" fmla="*/ 0 60000 65536"/>
                    <a:gd name="T9" fmla="*/ 0 w 33223"/>
                    <a:gd name="T10" fmla="*/ 0 h 25910"/>
                    <a:gd name="T11" fmla="*/ 33223 w 33223"/>
                    <a:gd name="T12" fmla="*/ 25910 h 25910"/>
                  </a:gdLst>
                  <a:ahLst/>
                  <a:cxnLst>
                    <a:cxn ang="T6">
                      <a:pos x="T0" y="T1"/>
                    </a:cxn>
                    <a:cxn ang="T7">
                      <a:pos x="T2" y="T3"/>
                    </a:cxn>
                    <a:cxn ang="T8">
                      <a:pos x="T4" y="T5"/>
                    </a:cxn>
                  </a:cxnLst>
                  <a:rect l="T9" t="T10" r="T11" b="T12"/>
                  <a:pathLst>
                    <a:path w="33223" h="25910" fill="none" extrusionOk="0">
                      <a:moveTo>
                        <a:pt x="434" y="25909"/>
                      </a:moveTo>
                      <a:cubicBezTo>
                        <a:pt x="145" y="24491"/>
                        <a:pt x="0" y="23047"/>
                        <a:pt x="0" y="21600"/>
                      </a:cubicBezTo>
                      <a:cubicBezTo>
                        <a:pt x="0" y="9670"/>
                        <a:pt x="9670" y="0"/>
                        <a:pt x="21600" y="0"/>
                      </a:cubicBezTo>
                      <a:cubicBezTo>
                        <a:pt x="25718" y="-1"/>
                        <a:pt x="29751" y="1177"/>
                        <a:pt x="33223" y="3393"/>
                      </a:cubicBezTo>
                    </a:path>
                    <a:path w="33223" h="25910" stroke="0" extrusionOk="0">
                      <a:moveTo>
                        <a:pt x="434" y="25909"/>
                      </a:moveTo>
                      <a:cubicBezTo>
                        <a:pt x="145" y="24491"/>
                        <a:pt x="0" y="23047"/>
                        <a:pt x="0" y="21600"/>
                      </a:cubicBezTo>
                      <a:cubicBezTo>
                        <a:pt x="0" y="9670"/>
                        <a:pt x="9670" y="0"/>
                        <a:pt x="21600" y="0"/>
                      </a:cubicBezTo>
                      <a:cubicBezTo>
                        <a:pt x="25718" y="-1"/>
                        <a:pt x="29751" y="1177"/>
                        <a:pt x="33223" y="3393"/>
                      </a:cubicBezTo>
                      <a:lnTo>
                        <a:pt x="21600" y="21600"/>
                      </a:lnTo>
                      <a:lnTo>
                        <a:pt x="434" y="25909"/>
                      </a:lnTo>
                      <a:close/>
                    </a:path>
                  </a:pathLst>
                </a:custGeom>
                <a:solidFill>
                  <a:srgbClr val="E7EDED"/>
                </a:solidFill>
                <a:ln w="3175">
                  <a:solidFill>
                    <a:srgbClr val="6C8F93"/>
                  </a:solidFill>
                  <a:round/>
                  <a:headEnd/>
                  <a:tailEnd/>
                </a:ln>
              </p:spPr>
              <p:txBody>
                <a:bodyPr/>
                <a:lstStyle/>
                <a:p>
                  <a:endParaRPr lang="en-US"/>
                </a:p>
              </p:txBody>
            </p:sp>
            <p:sp>
              <p:nvSpPr>
                <p:cNvPr id="81050" name="Arc 167"/>
                <p:cNvSpPr>
                  <a:spLocks/>
                </p:cNvSpPr>
                <p:nvPr/>
              </p:nvSpPr>
              <p:spPr bwMode="auto">
                <a:xfrm>
                  <a:off x="826" y="2042"/>
                  <a:ext cx="24" cy="10"/>
                </a:xfrm>
                <a:custGeom>
                  <a:avLst/>
                  <a:gdLst>
                    <a:gd name="T0" fmla="*/ 0 w 31800"/>
                    <a:gd name="T1" fmla="*/ 0 h 21600"/>
                    <a:gd name="T2" fmla="*/ 0 w 31800"/>
                    <a:gd name="T3" fmla="*/ 0 h 21600"/>
                    <a:gd name="T4" fmla="*/ 0 w 31800"/>
                    <a:gd name="T5" fmla="*/ 0 h 21600"/>
                    <a:gd name="T6" fmla="*/ 0 60000 65536"/>
                    <a:gd name="T7" fmla="*/ 0 60000 65536"/>
                    <a:gd name="T8" fmla="*/ 0 60000 65536"/>
                    <a:gd name="T9" fmla="*/ 0 w 31800"/>
                    <a:gd name="T10" fmla="*/ 0 h 21600"/>
                    <a:gd name="T11" fmla="*/ 31800 w 31800"/>
                    <a:gd name="T12" fmla="*/ 21600 h 21600"/>
                  </a:gdLst>
                  <a:ahLst/>
                  <a:cxnLst>
                    <a:cxn ang="T6">
                      <a:pos x="T0" y="T1"/>
                    </a:cxn>
                    <a:cxn ang="T7">
                      <a:pos x="T2" y="T3"/>
                    </a:cxn>
                    <a:cxn ang="T8">
                      <a:pos x="T4" y="T5"/>
                    </a:cxn>
                  </a:cxnLst>
                  <a:rect l="T9" t="T10" r="T11" b="T12"/>
                  <a:pathLst>
                    <a:path w="31800" h="21600" fill="none" extrusionOk="0">
                      <a:moveTo>
                        <a:pt x="31799" y="19039"/>
                      </a:moveTo>
                      <a:cubicBezTo>
                        <a:pt x="28662" y="20720"/>
                        <a:pt x="25158" y="21599"/>
                        <a:pt x="21600" y="21600"/>
                      </a:cubicBezTo>
                      <a:cubicBezTo>
                        <a:pt x="9670" y="21600"/>
                        <a:pt x="0" y="11929"/>
                        <a:pt x="0" y="0"/>
                      </a:cubicBezTo>
                    </a:path>
                    <a:path w="31800" h="21600" stroke="0" extrusionOk="0">
                      <a:moveTo>
                        <a:pt x="31799" y="19039"/>
                      </a:moveTo>
                      <a:cubicBezTo>
                        <a:pt x="28662" y="20720"/>
                        <a:pt x="25158" y="21599"/>
                        <a:pt x="21600" y="21600"/>
                      </a:cubicBezTo>
                      <a:cubicBezTo>
                        <a:pt x="9670" y="21600"/>
                        <a:pt x="0" y="11929"/>
                        <a:pt x="0" y="0"/>
                      </a:cubicBezTo>
                      <a:lnTo>
                        <a:pt x="21600" y="0"/>
                      </a:lnTo>
                      <a:lnTo>
                        <a:pt x="31799" y="1903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051" name="Arc 168"/>
                <p:cNvSpPr>
                  <a:spLocks/>
                </p:cNvSpPr>
                <p:nvPr/>
              </p:nvSpPr>
              <p:spPr bwMode="auto">
                <a:xfrm>
                  <a:off x="827" y="2042"/>
                  <a:ext cx="22" cy="9"/>
                </a:xfrm>
                <a:custGeom>
                  <a:avLst/>
                  <a:gdLst>
                    <a:gd name="T0" fmla="*/ 0 w 31479"/>
                    <a:gd name="T1" fmla="*/ 0 h 21600"/>
                    <a:gd name="T2" fmla="*/ 0 w 31479"/>
                    <a:gd name="T3" fmla="*/ 0 h 21600"/>
                    <a:gd name="T4" fmla="*/ 0 w 31479"/>
                    <a:gd name="T5" fmla="*/ 0 h 21600"/>
                    <a:gd name="T6" fmla="*/ 0 60000 65536"/>
                    <a:gd name="T7" fmla="*/ 0 60000 65536"/>
                    <a:gd name="T8" fmla="*/ 0 60000 65536"/>
                    <a:gd name="T9" fmla="*/ 0 w 31479"/>
                    <a:gd name="T10" fmla="*/ 0 h 21600"/>
                    <a:gd name="T11" fmla="*/ 31479 w 31479"/>
                    <a:gd name="T12" fmla="*/ 21600 h 21600"/>
                  </a:gdLst>
                  <a:ahLst/>
                  <a:cxnLst>
                    <a:cxn ang="T6">
                      <a:pos x="T0" y="T1"/>
                    </a:cxn>
                    <a:cxn ang="T7">
                      <a:pos x="T2" y="T3"/>
                    </a:cxn>
                    <a:cxn ang="T8">
                      <a:pos x="T4" y="T5"/>
                    </a:cxn>
                  </a:cxnLst>
                  <a:rect l="T9" t="T10" r="T11" b="T12"/>
                  <a:pathLst>
                    <a:path w="31479" h="21600" fill="none" extrusionOk="0">
                      <a:moveTo>
                        <a:pt x="31478" y="19208"/>
                      </a:moveTo>
                      <a:cubicBezTo>
                        <a:pt x="28422" y="20780"/>
                        <a:pt x="25036" y="21599"/>
                        <a:pt x="21600" y="21600"/>
                      </a:cubicBezTo>
                      <a:cubicBezTo>
                        <a:pt x="9670" y="21600"/>
                        <a:pt x="0" y="11929"/>
                        <a:pt x="0" y="0"/>
                      </a:cubicBezTo>
                    </a:path>
                    <a:path w="31479" h="21600" stroke="0" extrusionOk="0">
                      <a:moveTo>
                        <a:pt x="31478" y="19208"/>
                      </a:moveTo>
                      <a:cubicBezTo>
                        <a:pt x="28422" y="20780"/>
                        <a:pt x="25036" y="21599"/>
                        <a:pt x="21600" y="21600"/>
                      </a:cubicBezTo>
                      <a:cubicBezTo>
                        <a:pt x="9670" y="21600"/>
                        <a:pt x="0" y="11929"/>
                        <a:pt x="0" y="0"/>
                      </a:cubicBezTo>
                      <a:lnTo>
                        <a:pt x="21600" y="0"/>
                      </a:lnTo>
                      <a:lnTo>
                        <a:pt x="31478" y="19208"/>
                      </a:lnTo>
                      <a:close/>
                    </a:path>
                  </a:pathLst>
                </a:custGeom>
                <a:solidFill>
                  <a:srgbClr val="E7EDED"/>
                </a:solidFill>
                <a:ln w="3175">
                  <a:solidFill>
                    <a:srgbClr val="6C8F93"/>
                  </a:solidFill>
                  <a:round/>
                  <a:headEnd/>
                  <a:tailEnd/>
                </a:ln>
              </p:spPr>
              <p:txBody>
                <a:bodyPr/>
                <a:lstStyle/>
                <a:p>
                  <a:endParaRPr lang="en-US"/>
                </a:p>
              </p:txBody>
            </p:sp>
            <p:sp>
              <p:nvSpPr>
                <p:cNvPr id="81052" name="Arc 169"/>
                <p:cNvSpPr>
                  <a:spLocks/>
                </p:cNvSpPr>
                <p:nvPr/>
              </p:nvSpPr>
              <p:spPr bwMode="auto">
                <a:xfrm>
                  <a:off x="890" y="2010"/>
                  <a:ext cx="18" cy="14"/>
                </a:xfrm>
                <a:custGeom>
                  <a:avLst/>
                  <a:gdLst>
                    <a:gd name="T0" fmla="*/ 0 w 26126"/>
                    <a:gd name="T1" fmla="*/ 0 h 32795"/>
                    <a:gd name="T2" fmla="*/ 0 w 26126"/>
                    <a:gd name="T3" fmla="*/ 0 h 32795"/>
                    <a:gd name="T4" fmla="*/ 0 w 26126"/>
                    <a:gd name="T5" fmla="*/ 0 h 32795"/>
                    <a:gd name="T6" fmla="*/ 0 60000 65536"/>
                    <a:gd name="T7" fmla="*/ 0 60000 65536"/>
                    <a:gd name="T8" fmla="*/ 0 60000 65536"/>
                    <a:gd name="T9" fmla="*/ 0 w 26126"/>
                    <a:gd name="T10" fmla="*/ 0 h 32795"/>
                    <a:gd name="T11" fmla="*/ 26126 w 26126"/>
                    <a:gd name="T12" fmla="*/ 32795 h 32795"/>
                  </a:gdLst>
                  <a:ahLst/>
                  <a:cxnLst>
                    <a:cxn ang="T6">
                      <a:pos x="T0" y="T1"/>
                    </a:cxn>
                    <a:cxn ang="T7">
                      <a:pos x="T2" y="T3"/>
                    </a:cxn>
                    <a:cxn ang="T8">
                      <a:pos x="T4" y="T5"/>
                    </a:cxn>
                  </a:cxnLst>
                  <a:rect l="T9" t="T10" r="T11" b="T12"/>
                  <a:pathLst>
                    <a:path w="26126" h="32795" fill="none" extrusionOk="0">
                      <a:moveTo>
                        <a:pt x="0" y="479"/>
                      </a:moveTo>
                      <a:cubicBezTo>
                        <a:pt x="1487" y="160"/>
                        <a:pt x="3004" y="-1"/>
                        <a:pt x="4526" y="0"/>
                      </a:cubicBezTo>
                      <a:cubicBezTo>
                        <a:pt x="16455" y="0"/>
                        <a:pt x="26126" y="9670"/>
                        <a:pt x="26126" y="21600"/>
                      </a:cubicBezTo>
                      <a:cubicBezTo>
                        <a:pt x="26126" y="25547"/>
                        <a:pt x="25044" y="29419"/>
                        <a:pt x="22998" y="32795"/>
                      </a:cubicBezTo>
                    </a:path>
                    <a:path w="26126" h="32795" stroke="0" extrusionOk="0">
                      <a:moveTo>
                        <a:pt x="0" y="479"/>
                      </a:moveTo>
                      <a:cubicBezTo>
                        <a:pt x="1487" y="160"/>
                        <a:pt x="3004" y="-1"/>
                        <a:pt x="4526" y="0"/>
                      </a:cubicBezTo>
                      <a:cubicBezTo>
                        <a:pt x="16455" y="0"/>
                        <a:pt x="26126" y="9670"/>
                        <a:pt x="26126" y="21600"/>
                      </a:cubicBezTo>
                      <a:cubicBezTo>
                        <a:pt x="26126" y="25547"/>
                        <a:pt x="25044" y="29419"/>
                        <a:pt x="22998" y="32795"/>
                      </a:cubicBezTo>
                      <a:lnTo>
                        <a:pt x="4526" y="21600"/>
                      </a:lnTo>
                      <a:lnTo>
                        <a:pt x="0" y="47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053" name="Arc 170"/>
                <p:cNvSpPr>
                  <a:spLocks/>
                </p:cNvSpPr>
                <p:nvPr/>
              </p:nvSpPr>
              <p:spPr bwMode="auto">
                <a:xfrm>
                  <a:off x="890" y="2011"/>
                  <a:ext cx="17" cy="12"/>
                </a:xfrm>
                <a:custGeom>
                  <a:avLst/>
                  <a:gdLst>
                    <a:gd name="T0" fmla="*/ 0 w 25919"/>
                    <a:gd name="T1" fmla="*/ 0 h 33197"/>
                    <a:gd name="T2" fmla="*/ 0 w 25919"/>
                    <a:gd name="T3" fmla="*/ 0 h 33197"/>
                    <a:gd name="T4" fmla="*/ 0 w 25919"/>
                    <a:gd name="T5" fmla="*/ 0 h 33197"/>
                    <a:gd name="T6" fmla="*/ 0 60000 65536"/>
                    <a:gd name="T7" fmla="*/ 0 60000 65536"/>
                    <a:gd name="T8" fmla="*/ 0 60000 65536"/>
                    <a:gd name="T9" fmla="*/ 0 w 25919"/>
                    <a:gd name="T10" fmla="*/ 0 h 33197"/>
                    <a:gd name="T11" fmla="*/ 25919 w 25919"/>
                    <a:gd name="T12" fmla="*/ 33197 h 33197"/>
                  </a:gdLst>
                  <a:ahLst/>
                  <a:cxnLst>
                    <a:cxn ang="T6">
                      <a:pos x="T0" y="T1"/>
                    </a:cxn>
                    <a:cxn ang="T7">
                      <a:pos x="T2" y="T3"/>
                    </a:cxn>
                    <a:cxn ang="T8">
                      <a:pos x="T4" y="T5"/>
                    </a:cxn>
                  </a:cxnLst>
                  <a:rect l="T9" t="T10" r="T11" b="T12"/>
                  <a:pathLst>
                    <a:path w="25919" h="33197" fill="none" extrusionOk="0">
                      <a:moveTo>
                        <a:pt x="0" y="436"/>
                      </a:moveTo>
                      <a:cubicBezTo>
                        <a:pt x="1421" y="146"/>
                        <a:pt x="2868" y="-1"/>
                        <a:pt x="4319" y="0"/>
                      </a:cubicBezTo>
                      <a:cubicBezTo>
                        <a:pt x="16248" y="0"/>
                        <a:pt x="25919" y="9670"/>
                        <a:pt x="25919" y="21600"/>
                      </a:cubicBezTo>
                      <a:cubicBezTo>
                        <a:pt x="25919" y="25708"/>
                        <a:pt x="24747" y="29731"/>
                        <a:pt x="22541" y="33196"/>
                      </a:cubicBezTo>
                    </a:path>
                    <a:path w="25919" h="33197" stroke="0" extrusionOk="0">
                      <a:moveTo>
                        <a:pt x="0" y="436"/>
                      </a:moveTo>
                      <a:cubicBezTo>
                        <a:pt x="1421" y="146"/>
                        <a:pt x="2868" y="-1"/>
                        <a:pt x="4319" y="0"/>
                      </a:cubicBezTo>
                      <a:cubicBezTo>
                        <a:pt x="16248" y="0"/>
                        <a:pt x="25919" y="9670"/>
                        <a:pt x="25919" y="21600"/>
                      </a:cubicBezTo>
                      <a:cubicBezTo>
                        <a:pt x="25919" y="25708"/>
                        <a:pt x="24747" y="29731"/>
                        <a:pt x="22541" y="33196"/>
                      </a:cubicBezTo>
                      <a:lnTo>
                        <a:pt x="4319" y="21600"/>
                      </a:lnTo>
                      <a:lnTo>
                        <a:pt x="0" y="436"/>
                      </a:lnTo>
                      <a:close/>
                    </a:path>
                  </a:pathLst>
                </a:custGeom>
                <a:solidFill>
                  <a:srgbClr val="E7EDED"/>
                </a:solidFill>
                <a:ln w="3175">
                  <a:solidFill>
                    <a:srgbClr val="6C8F93"/>
                  </a:solidFill>
                  <a:round/>
                  <a:headEnd/>
                  <a:tailEnd/>
                </a:ln>
              </p:spPr>
              <p:txBody>
                <a:bodyPr/>
                <a:lstStyle/>
                <a:p>
                  <a:endParaRPr lang="en-US"/>
                </a:p>
              </p:txBody>
            </p:sp>
            <p:sp>
              <p:nvSpPr>
                <p:cNvPr id="81054" name="Arc 171"/>
                <p:cNvSpPr>
                  <a:spLocks/>
                </p:cNvSpPr>
                <p:nvPr/>
              </p:nvSpPr>
              <p:spPr bwMode="auto">
                <a:xfrm>
                  <a:off x="896" y="2024"/>
                  <a:ext cx="16" cy="13"/>
                </a:xfrm>
                <a:custGeom>
                  <a:avLst/>
                  <a:gdLst>
                    <a:gd name="T0" fmla="*/ 0 w 21600"/>
                    <a:gd name="T1" fmla="*/ 0 h 28809"/>
                    <a:gd name="T2" fmla="*/ 0 w 21600"/>
                    <a:gd name="T3" fmla="*/ 0 h 28809"/>
                    <a:gd name="T4" fmla="*/ 0 w 21600"/>
                    <a:gd name="T5" fmla="*/ 0 h 28809"/>
                    <a:gd name="T6" fmla="*/ 0 60000 65536"/>
                    <a:gd name="T7" fmla="*/ 0 60000 65536"/>
                    <a:gd name="T8" fmla="*/ 0 60000 65536"/>
                    <a:gd name="T9" fmla="*/ 0 w 21600"/>
                    <a:gd name="T10" fmla="*/ 0 h 28809"/>
                    <a:gd name="T11" fmla="*/ 21600 w 21600"/>
                    <a:gd name="T12" fmla="*/ 28809 h 28809"/>
                  </a:gdLst>
                  <a:ahLst/>
                  <a:cxnLst>
                    <a:cxn ang="T6">
                      <a:pos x="T0" y="T1"/>
                    </a:cxn>
                    <a:cxn ang="T7">
                      <a:pos x="T2" y="T3"/>
                    </a:cxn>
                    <a:cxn ang="T8">
                      <a:pos x="T4" y="T5"/>
                    </a:cxn>
                  </a:cxnLst>
                  <a:rect l="T9" t="T10" r="T11" b="T12"/>
                  <a:pathLst>
                    <a:path w="21600" h="28809" fill="none" extrusionOk="0">
                      <a:moveTo>
                        <a:pt x="13827" y="0"/>
                      </a:moveTo>
                      <a:cubicBezTo>
                        <a:pt x="18752" y="4104"/>
                        <a:pt x="21600" y="10183"/>
                        <a:pt x="21600" y="16594"/>
                      </a:cubicBezTo>
                      <a:cubicBezTo>
                        <a:pt x="21600" y="20954"/>
                        <a:pt x="20280" y="25212"/>
                        <a:pt x="17814" y="28809"/>
                      </a:cubicBezTo>
                    </a:path>
                    <a:path w="21600" h="28809" stroke="0" extrusionOk="0">
                      <a:moveTo>
                        <a:pt x="13827" y="0"/>
                      </a:moveTo>
                      <a:cubicBezTo>
                        <a:pt x="18752" y="4104"/>
                        <a:pt x="21600" y="10183"/>
                        <a:pt x="21600" y="16594"/>
                      </a:cubicBezTo>
                      <a:cubicBezTo>
                        <a:pt x="21600" y="20954"/>
                        <a:pt x="20280" y="25212"/>
                        <a:pt x="17814" y="28809"/>
                      </a:cubicBezTo>
                      <a:lnTo>
                        <a:pt x="0" y="16594"/>
                      </a:lnTo>
                      <a:lnTo>
                        <a:pt x="13827" y="0"/>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055" name="Arc 172"/>
                <p:cNvSpPr>
                  <a:spLocks/>
                </p:cNvSpPr>
                <p:nvPr/>
              </p:nvSpPr>
              <p:spPr bwMode="auto">
                <a:xfrm>
                  <a:off x="896" y="2025"/>
                  <a:ext cx="15" cy="12"/>
                </a:xfrm>
                <a:custGeom>
                  <a:avLst/>
                  <a:gdLst>
                    <a:gd name="T0" fmla="*/ 0 w 21600"/>
                    <a:gd name="T1" fmla="*/ 0 h 29422"/>
                    <a:gd name="T2" fmla="*/ 0 w 21600"/>
                    <a:gd name="T3" fmla="*/ 0 h 29422"/>
                    <a:gd name="T4" fmla="*/ 0 w 21600"/>
                    <a:gd name="T5" fmla="*/ 0 h 29422"/>
                    <a:gd name="T6" fmla="*/ 0 60000 65536"/>
                    <a:gd name="T7" fmla="*/ 0 60000 65536"/>
                    <a:gd name="T8" fmla="*/ 0 60000 65536"/>
                    <a:gd name="T9" fmla="*/ 0 w 21600"/>
                    <a:gd name="T10" fmla="*/ 0 h 29422"/>
                    <a:gd name="T11" fmla="*/ 21600 w 21600"/>
                    <a:gd name="T12" fmla="*/ 29422 h 29422"/>
                  </a:gdLst>
                  <a:ahLst/>
                  <a:cxnLst>
                    <a:cxn ang="T6">
                      <a:pos x="T0" y="T1"/>
                    </a:cxn>
                    <a:cxn ang="T7">
                      <a:pos x="T2" y="T3"/>
                    </a:cxn>
                    <a:cxn ang="T8">
                      <a:pos x="T4" y="T5"/>
                    </a:cxn>
                  </a:cxnLst>
                  <a:rect l="T9" t="T10" r="T11" b="T12"/>
                  <a:pathLst>
                    <a:path w="21600" h="29422" fill="none" extrusionOk="0">
                      <a:moveTo>
                        <a:pt x="13493" y="-1"/>
                      </a:moveTo>
                      <a:cubicBezTo>
                        <a:pt x="18617" y="4099"/>
                        <a:pt x="21600" y="10305"/>
                        <a:pt x="21600" y="16867"/>
                      </a:cubicBezTo>
                      <a:cubicBezTo>
                        <a:pt x="21600" y="21368"/>
                        <a:pt x="20193" y="25758"/>
                        <a:pt x="17576" y="29421"/>
                      </a:cubicBezTo>
                    </a:path>
                    <a:path w="21600" h="29422" stroke="0" extrusionOk="0">
                      <a:moveTo>
                        <a:pt x="13493" y="-1"/>
                      </a:moveTo>
                      <a:cubicBezTo>
                        <a:pt x="18617" y="4099"/>
                        <a:pt x="21600" y="10305"/>
                        <a:pt x="21600" y="16867"/>
                      </a:cubicBezTo>
                      <a:cubicBezTo>
                        <a:pt x="21600" y="21368"/>
                        <a:pt x="20193" y="25758"/>
                        <a:pt x="17576" y="29421"/>
                      </a:cubicBezTo>
                      <a:lnTo>
                        <a:pt x="0" y="16867"/>
                      </a:lnTo>
                      <a:lnTo>
                        <a:pt x="13493" y="-1"/>
                      </a:lnTo>
                      <a:close/>
                    </a:path>
                  </a:pathLst>
                </a:custGeom>
                <a:solidFill>
                  <a:srgbClr val="E7EDED"/>
                </a:solidFill>
                <a:ln w="3175">
                  <a:solidFill>
                    <a:srgbClr val="6C8F93"/>
                  </a:solidFill>
                  <a:round/>
                  <a:headEnd/>
                  <a:tailEnd/>
                </a:ln>
              </p:spPr>
              <p:txBody>
                <a:bodyPr/>
                <a:lstStyle/>
                <a:p>
                  <a:endParaRPr lang="en-US"/>
                </a:p>
              </p:txBody>
            </p:sp>
            <p:sp>
              <p:nvSpPr>
                <p:cNvPr id="81056" name="Arc 173"/>
                <p:cNvSpPr>
                  <a:spLocks/>
                </p:cNvSpPr>
                <p:nvPr/>
              </p:nvSpPr>
              <p:spPr bwMode="auto">
                <a:xfrm>
                  <a:off x="890" y="2037"/>
                  <a:ext cx="20" cy="19"/>
                </a:xfrm>
                <a:custGeom>
                  <a:avLst/>
                  <a:gdLst>
                    <a:gd name="T0" fmla="*/ 0 w 28431"/>
                    <a:gd name="T1" fmla="*/ 0 h 27648"/>
                    <a:gd name="T2" fmla="*/ 0 w 28431"/>
                    <a:gd name="T3" fmla="*/ 0 h 27648"/>
                    <a:gd name="T4" fmla="*/ 0 w 28431"/>
                    <a:gd name="T5" fmla="*/ 0 h 27648"/>
                    <a:gd name="T6" fmla="*/ 0 60000 65536"/>
                    <a:gd name="T7" fmla="*/ 0 60000 65536"/>
                    <a:gd name="T8" fmla="*/ 0 60000 65536"/>
                    <a:gd name="T9" fmla="*/ 0 w 28431"/>
                    <a:gd name="T10" fmla="*/ 0 h 27648"/>
                    <a:gd name="T11" fmla="*/ 28431 w 28431"/>
                    <a:gd name="T12" fmla="*/ 27648 h 27648"/>
                  </a:gdLst>
                  <a:ahLst/>
                  <a:cxnLst>
                    <a:cxn ang="T6">
                      <a:pos x="T0" y="T1"/>
                    </a:cxn>
                    <a:cxn ang="T7">
                      <a:pos x="T2" y="T3"/>
                    </a:cxn>
                    <a:cxn ang="T8">
                      <a:pos x="T4" y="T5"/>
                    </a:cxn>
                  </a:cxnLst>
                  <a:rect l="T9" t="T10" r="T11" b="T12"/>
                  <a:pathLst>
                    <a:path w="28431" h="27648" fill="none" extrusionOk="0">
                      <a:moveTo>
                        <a:pt x="27566" y="-1"/>
                      </a:moveTo>
                      <a:cubicBezTo>
                        <a:pt x="28140" y="1964"/>
                        <a:pt x="28431" y="4001"/>
                        <a:pt x="28431" y="6048"/>
                      </a:cubicBezTo>
                      <a:cubicBezTo>
                        <a:pt x="28431" y="17977"/>
                        <a:pt x="18760" y="27648"/>
                        <a:pt x="6831" y="27648"/>
                      </a:cubicBezTo>
                      <a:cubicBezTo>
                        <a:pt x="4509" y="27648"/>
                        <a:pt x="2202" y="27273"/>
                        <a:pt x="0" y="26539"/>
                      </a:cubicBezTo>
                    </a:path>
                    <a:path w="28431" h="27648" stroke="0" extrusionOk="0">
                      <a:moveTo>
                        <a:pt x="27566" y="-1"/>
                      </a:moveTo>
                      <a:cubicBezTo>
                        <a:pt x="28140" y="1964"/>
                        <a:pt x="28431" y="4001"/>
                        <a:pt x="28431" y="6048"/>
                      </a:cubicBezTo>
                      <a:cubicBezTo>
                        <a:pt x="28431" y="17977"/>
                        <a:pt x="18760" y="27648"/>
                        <a:pt x="6831" y="27648"/>
                      </a:cubicBezTo>
                      <a:cubicBezTo>
                        <a:pt x="4509" y="27648"/>
                        <a:pt x="2202" y="27273"/>
                        <a:pt x="0" y="26539"/>
                      </a:cubicBezTo>
                      <a:lnTo>
                        <a:pt x="6831" y="6048"/>
                      </a:lnTo>
                      <a:lnTo>
                        <a:pt x="27566"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057" name="Arc 174"/>
                <p:cNvSpPr>
                  <a:spLocks/>
                </p:cNvSpPr>
                <p:nvPr/>
              </p:nvSpPr>
              <p:spPr bwMode="auto">
                <a:xfrm>
                  <a:off x="891" y="2037"/>
                  <a:ext cx="18" cy="18"/>
                </a:xfrm>
                <a:custGeom>
                  <a:avLst/>
                  <a:gdLst>
                    <a:gd name="T0" fmla="*/ 0 w 28431"/>
                    <a:gd name="T1" fmla="*/ 0 h 27648"/>
                    <a:gd name="T2" fmla="*/ 0 w 28431"/>
                    <a:gd name="T3" fmla="*/ 0 h 27648"/>
                    <a:gd name="T4" fmla="*/ 0 w 28431"/>
                    <a:gd name="T5" fmla="*/ 0 h 27648"/>
                    <a:gd name="T6" fmla="*/ 0 60000 65536"/>
                    <a:gd name="T7" fmla="*/ 0 60000 65536"/>
                    <a:gd name="T8" fmla="*/ 0 60000 65536"/>
                    <a:gd name="T9" fmla="*/ 0 w 28431"/>
                    <a:gd name="T10" fmla="*/ 0 h 27648"/>
                    <a:gd name="T11" fmla="*/ 28431 w 28431"/>
                    <a:gd name="T12" fmla="*/ 27648 h 27648"/>
                  </a:gdLst>
                  <a:ahLst/>
                  <a:cxnLst>
                    <a:cxn ang="T6">
                      <a:pos x="T0" y="T1"/>
                    </a:cxn>
                    <a:cxn ang="T7">
                      <a:pos x="T2" y="T3"/>
                    </a:cxn>
                    <a:cxn ang="T8">
                      <a:pos x="T4" y="T5"/>
                    </a:cxn>
                  </a:cxnLst>
                  <a:rect l="T9" t="T10" r="T11" b="T12"/>
                  <a:pathLst>
                    <a:path w="28431" h="27648" fill="none" extrusionOk="0">
                      <a:moveTo>
                        <a:pt x="27566" y="-1"/>
                      </a:moveTo>
                      <a:cubicBezTo>
                        <a:pt x="28140" y="1964"/>
                        <a:pt x="28431" y="4001"/>
                        <a:pt x="28431" y="6048"/>
                      </a:cubicBezTo>
                      <a:cubicBezTo>
                        <a:pt x="28431" y="17977"/>
                        <a:pt x="18760" y="27648"/>
                        <a:pt x="6831" y="27648"/>
                      </a:cubicBezTo>
                      <a:cubicBezTo>
                        <a:pt x="4509" y="27648"/>
                        <a:pt x="2202" y="27273"/>
                        <a:pt x="0" y="26539"/>
                      </a:cubicBezTo>
                    </a:path>
                    <a:path w="28431" h="27648" stroke="0" extrusionOk="0">
                      <a:moveTo>
                        <a:pt x="27566" y="-1"/>
                      </a:moveTo>
                      <a:cubicBezTo>
                        <a:pt x="28140" y="1964"/>
                        <a:pt x="28431" y="4001"/>
                        <a:pt x="28431" y="6048"/>
                      </a:cubicBezTo>
                      <a:cubicBezTo>
                        <a:pt x="28431" y="17977"/>
                        <a:pt x="18760" y="27648"/>
                        <a:pt x="6831" y="27648"/>
                      </a:cubicBezTo>
                      <a:cubicBezTo>
                        <a:pt x="4509" y="27648"/>
                        <a:pt x="2202" y="27273"/>
                        <a:pt x="0" y="26539"/>
                      </a:cubicBezTo>
                      <a:lnTo>
                        <a:pt x="6831" y="6048"/>
                      </a:lnTo>
                      <a:lnTo>
                        <a:pt x="27566" y="-1"/>
                      </a:lnTo>
                      <a:close/>
                    </a:path>
                  </a:pathLst>
                </a:custGeom>
                <a:solidFill>
                  <a:srgbClr val="E7EDED"/>
                </a:solidFill>
                <a:ln w="3175">
                  <a:solidFill>
                    <a:srgbClr val="6C8F93"/>
                  </a:solidFill>
                  <a:round/>
                  <a:headEnd/>
                  <a:tailEnd/>
                </a:ln>
              </p:spPr>
              <p:txBody>
                <a:bodyPr/>
                <a:lstStyle/>
                <a:p>
                  <a:endParaRPr lang="en-US"/>
                </a:p>
              </p:txBody>
            </p:sp>
            <p:sp>
              <p:nvSpPr>
                <p:cNvPr id="81058" name="Arc 175"/>
                <p:cNvSpPr>
                  <a:spLocks/>
                </p:cNvSpPr>
                <p:nvPr/>
              </p:nvSpPr>
              <p:spPr bwMode="auto">
                <a:xfrm>
                  <a:off x="820" y="2024"/>
                  <a:ext cx="10" cy="17"/>
                </a:xfrm>
                <a:custGeom>
                  <a:avLst/>
                  <a:gdLst>
                    <a:gd name="T0" fmla="*/ 0 w 21600"/>
                    <a:gd name="T1" fmla="*/ 0 h 41382"/>
                    <a:gd name="T2" fmla="*/ 0 w 21600"/>
                    <a:gd name="T3" fmla="*/ 0 h 41382"/>
                    <a:gd name="T4" fmla="*/ 0 w 21600"/>
                    <a:gd name="T5" fmla="*/ 0 h 41382"/>
                    <a:gd name="T6" fmla="*/ 0 60000 65536"/>
                    <a:gd name="T7" fmla="*/ 0 60000 65536"/>
                    <a:gd name="T8" fmla="*/ 0 60000 65536"/>
                    <a:gd name="T9" fmla="*/ 0 w 21600"/>
                    <a:gd name="T10" fmla="*/ 0 h 41382"/>
                    <a:gd name="T11" fmla="*/ 21600 w 21600"/>
                    <a:gd name="T12" fmla="*/ 41382 h 41382"/>
                  </a:gdLst>
                  <a:ahLst/>
                  <a:cxnLst>
                    <a:cxn ang="T6">
                      <a:pos x="T0" y="T1"/>
                    </a:cxn>
                    <a:cxn ang="T7">
                      <a:pos x="T2" y="T3"/>
                    </a:cxn>
                    <a:cxn ang="T8">
                      <a:pos x="T4" y="T5"/>
                    </a:cxn>
                  </a:cxnLst>
                  <a:rect l="T9" t="T10" r="T11" b="T12"/>
                  <a:pathLst>
                    <a:path w="21600" h="41382" fill="none" extrusionOk="0">
                      <a:moveTo>
                        <a:pt x="13091" y="41381"/>
                      </a:moveTo>
                      <a:cubicBezTo>
                        <a:pt x="5149" y="37977"/>
                        <a:pt x="0" y="30168"/>
                        <a:pt x="0" y="21528"/>
                      </a:cubicBezTo>
                      <a:cubicBezTo>
                        <a:pt x="-1" y="10281"/>
                        <a:pt x="8629" y="916"/>
                        <a:pt x="19838" y="-1"/>
                      </a:cubicBezTo>
                    </a:path>
                    <a:path w="21600" h="41382" stroke="0" extrusionOk="0">
                      <a:moveTo>
                        <a:pt x="13091" y="41381"/>
                      </a:moveTo>
                      <a:cubicBezTo>
                        <a:pt x="5149" y="37977"/>
                        <a:pt x="0" y="30168"/>
                        <a:pt x="0" y="21528"/>
                      </a:cubicBezTo>
                      <a:cubicBezTo>
                        <a:pt x="-1" y="10281"/>
                        <a:pt x="8629" y="916"/>
                        <a:pt x="19838" y="-1"/>
                      </a:cubicBezTo>
                      <a:lnTo>
                        <a:pt x="21600" y="21528"/>
                      </a:lnTo>
                      <a:lnTo>
                        <a:pt x="13091" y="4138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059" name="Arc 176"/>
                <p:cNvSpPr>
                  <a:spLocks/>
                </p:cNvSpPr>
                <p:nvPr/>
              </p:nvSpPr>
              <p:spPr bwMode="auto">
                <a:xfrm>
                  <a:off x="821" y="2025"/>
                  <a:ext cx="9" cy="15"/>
                </a:xfrm>
                <a:custGeom>
                  <a:avLst/>
                  <a:gdLst>
                    <a:gd name="T0" fmla="*/ 0 w 21600"/>
                    <a:gd name="T1" fmla="*/ 0 h 41421"/>
                    <a:gd name="T2" fmla="*/ 0 w 21600"/>
                    <a:gd name="T3" fmla="*/ 0 h 41421"/>
                    <a:gd name="T4" fmla="*/ 0 w 21600"/>
                    <a:gd name="T5" fmla="*/ 0 h 41421"/>
                    <a:gd name="T6" fmla="*/ 0 60000 65536"/>
                    <a:gd name="T7" fmla="*/ 0 60000 65536"/>
                    <a:gd name="T8" fmla="*/ 0 60000 65536"/>
                    <a:gd name="T9" fmla="*/ 0 w 21600"/>
                    <a:gd name="T10" fmla="*/ 0 h 41421"/>
                    <a:gd name="T11" fmla="*/ 21600 w 21600"/>
                    <a:gd name="T12" fmla="*/ 41421 h 41421"/>
                  </a:gdLst>
                  <a:ahLst/>
                  <a:cxnLst>
                    <a:cxn ang="T6">
                      <a:pos x="T0" y="T1"/>
                    </a:cxn>
                    <a:cxn ang="T7">
                      <a:pos x="T2" y="T3"/>
                    </a:cxn>
                    <a:cxn ang="T8">
                      <a:pos x="T4" y="T5"/>
                    </a:cxn>
                  </a:cxnLst>
                  <a:rect l="T9" t="T10" r="T11" b="T12"/>
                  <a:pathLst>
                    <a:path w="21600" h="41421" fill="none" extrusionOk="0">
                      <a:moveTo>
                        <a:pt x="13179" y="41421"/>
                      </a:moveTo>
                      <a:cubicBezTo>
                        <a:pt x="5190" y="38039"/>
                        <a:pt x="0" y="30205"/>
                        <a:pt x="0" y="21530"/>
                      </a:cubicBezTo>
                      <a:cubicBezTo>
                        <a:pt x="-1" y="10275"/>
                        <a:pt x="8641" y="906"/>
                        <a:pt x="19860" y="0"/>
                      </a:cubicBezTo>
                    </a:path>
                    <a:path w="21600" h="41421" stroke="0" extrusionOk="0">
                      <a:moveTo>
                        <a:pt x="13179" y="41421"/>
                      </a:moveTo>
                      <a:cubicBezTo>
                        <a:pt x="5190" y="38039"/>
                        <a:pt x="0" y="30205"/>
                        <a:pt x="0" y="21530"/>
                      </a:cubicBezTo>
                      <a:cubicBezTo>
                        <a:pt x="-1" y="10275"/>
                        <a:pt x="8641" y="906"/>
                        <a:pt x="19860" y="0"/>
                      </a:cubicBezTo>
                      <a:lnTo>
                        <a:pt x="21600" y="21530"/>
                      </a:lnTo>
                      <a:lnTo>
                        <a:pt x="13179" y="41421"/>
                      </a:lnTo>
                      <a:close/>
                    </a:path>
                  </a:pathLst>
                </a:custGeom>
                <a:solidFill>
                  <a:srgbClr val="E7EDED"/>
                </a:solidFill>
                <a:ln w="3175">
                  <a:solidFill>
                    <a:srgbClr val="6C8F93"/>
                  </a:solidFill>
                  <a:round/>
                  <a:headEnd/>
                  <a:tailEnd/>
                </a:ln>
              </p:spPr>
              <p:txBody>
                <a:bodyPr/>
                <a:lstStyle/>
                <a:p>
                  <a:endParaRPr lang="en-US"/>
                </a:p>
              </p:txBody>
            </p:sp>
            <p:sp>
              <p:nvSpPr>
                <p:cNvPr id="81060" name="Arc 177"/>
                <p:cNvSpPr>
                  <a:spLocks/>
                </p:cNvSpPr>
                <p:nvPr/>
              </p:nvSpPr>
              <p:spPr bwMode="auto">
                <a:xfrm>
                  <a:off x="849" y="2048"/>
                  <a:ext cx="42" cy="12"/>
                </a:xfrm>
                <a:custGeom>
                  <a:avLst/>
                  <a:gdLst>
                    <a:gd name="T0" fmla="*/ 0 w 39208"/>
                    <a:gd name="T1" fmla="*/ 0 h 21600"/>
                    <a:gd name="T2" fmla="*/ 0 w 39208"/>
                    <a:gd name="T3" fmla="*/ 0 h 21600"/>
                    <a:gd name="T4" fmla="*/ 0 w 39208"/>
                    <a:gd name="T5" fmla="*/ 0 h 21600"/>
                    <a:gd name="T6" fmla="*/ 0 60000 65536"/>
                    <a:gd name="T7" fmla="*/ 0 60000 65536"/>
                    <a:gd name="T8" fmla="*/ 0 60000 65536"/>
                    <a:gd name="T9" fmla="*/ 0 w 39208"/>
                    <a:gd name="T10" fmla="*/ 0 h 21600"/>
                    <a:gd name="T11" fmla="*/ 39208 w 39208"/>
                    <a:gd name="T12" fmla="*/ 21600 h 21600"/>
                  </a:gdLst>
                  <a:ahLst/>
                  <a:cxnLst>
                    <a:cxn ang="T6">
                      <a:pos x="T0" y="T1"/>
                    </a:cxn>
                    <a:cxn ang="T7">
                      <a:pos x="T2" y="T3"/>
                    </a:cxn>
                    <a:cxn ang="T8">
                      <a:pos x="T4" y="T5"/>
                    </a:cxn>
                  </a:cxnLst>
                  <a:rect l="T9" t="T10" r="T11" b="T12"/>
                  <a:pathLst>
                    <a:path w="39208" h="21600" fill="none" extrusionOk="0">
                      <a:moveTo>
                        <a:pt x="39208" y="11629"/>
                      </a:moveTo>
                      <a:cubicBezTo>
                        <a:pt x="35239" y="17840"/>
                        <a:pt x="28377" y="21599"/>
                        <a:pt x="21006" y="21600"/>
                      </a:cubicBezTo>
                      <a:cubicBezTo>
                        <a:pt x="11015" y="21600"/>
                        <a:pt x="2328" y="14748"/>
                        <a:pt x="0" y="5032"/>
                      </a:cubicBezTo>
                    </a:path>
                    <a:path w="39208" h="21600" stroke="0" extrusionOk="0">
                      <a:moveTo>
                        <a:pt x="39208" y="11629"/>
                      </a:moveTo>
                      <a:cubicBezTo>
                        <a:pt x="35239" y="17840"/>
                        <a:pt x="28377" y="21599"/>
                        <a:pt x="21006" y="21600"/>
                      </a:cubicBezTo>
                      <a:cubicBezTo>
                        <a:pt x="11015" y="21600"/>
                        <a:pt x="2328" y="14748"/>
                        <a:pt x="0" y="5032"/>
                      </a:cubicBezTo>
                      <a:lnTo>
                        <a:pt x="21006" y="0"/>
                      </a:lnTo>
                      <a:lnTo>
                        <a:pt x="39208" y="1162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061" name="Arc 178"/>
                <p:cNvSpPr>
                  <a:spLocks/>
                </p:cNvSpPr>
                <p:nvPr/>
              </p:nvSpPr>
              <p:spPr bwMode="auto">
                <a:xfrm>
                  <a:off x="850" y="2048"/>
                  <a:ext cx="40" cy="11"/>
                </a:xfrm>
                <a:custGeom>
                  <a:avLst/>
                  <a:gdLst>
                    <a:gd name="T0" fmla="*/ 0 w 38927"/>
                    <a:gd name="T1" fmla="*/ 0 h 21600"/>
                    <a:gd name="T2" fmla="*/ 0 w 38927"/>
                    <a:gd name="T3" fmla="*/ 0 h 21600"/>
                    <a:gd name="T4" fmla="*/ 0 w 38927"/>
                    <a:gd name="T5" fmla="*/ 0 h 21600"/>
                    <a:gd name="T6" fmla="*/ 0 60000 65536"/>
                    <a:gd name="T7" fmla="*/ 0 60000 65536"/>
                    <a:gd name="T8" fmla="*/ 0 60000 65536"/>
                    <a:gd name="T9" fmla="*/ 0 w 38927"/>
                    <a:gd name="T10" fmla="*/ 0 h 21600"/>
                    <a:gd name="T11" fmla="*/ 38927 w 38927"/>
                    <a:gd name="T12" fmla="*/ 21600 h 21600"/>
                  </a:gdLst>
                  <a:ahLst/>
                  <a:cxnLst>
                    <a:cxn ang="T6">
                      <a:pos x="T0" y="T1"/>
                    </a:cxn>
                    <a:cxn ang="T7">
                      <a:pos x="T2" y="T3"/>
                    </a:cxn>
                    <a:cxn ang="T8">
                      <a:pos x="T4" y="T5"/>
                    </a:cxn>
                  </a:cxnLst>
                  <a:rect l="T9" t="T10" r="T11" b="T12"/>
                  <a:pathLst>
                    <a:path w="38927" h="21600" fill="none" extrusionOk="0">
                      <a:moveTo>
                        <a:pt x="38926" y="11981"/>
                      </a:moveTo>
                      <a:cubicBezTo>
                        <a:pt x="34920" y="17990"/>
                        <a:pt x="28176" y="21599"/>
                        <a:pt x="20955" y="21600"/>
                      </a:cubicBezTo>
                      <a:cubicBezTo>
                        <a:pt x="11043" y="21600"/>
                        <a:pt x="2403" y="14854"/>
                        <a:pt x="-1" y="5239"/>
                      </a:cubicBezTo>
                    </a:path>
                    <a:path w="38927" h="21600" stroke="0" extrusionOk="0">
                      <a:moveTo>
                        <a:pt x="38926" y="11981"/>
                      </a:moveTo>
                      <a:cubicBezTo>
                        <a:pt x="34920" y="17990"/>
                        <a:pt x="28176" y="21599"/>
                        <a:pt x="20955" y="21600"/>
                      </a:cubicBezTo>
                      <a:cubicBezTo>
                        <a:pt x="11043" y="21600"/>
                        <a:pt x="2403" y="14854"/>
                        <a:pt x="-1" y="5239"/>
                      </a:cubicBezTo>
                      <a:lnTo>
                        <a:pt x="20955" y="0"/>
                      </a:lnTo>
                      <a:lnTo>
                        <a:pt x="38926" y="11981"/>
                      </a:lnTo>
                      <a:close/>
                    </a:path>
                  </a:pathLst>
                </a:custGeom>
                <a:solidFill>
                  <a:srgbClr val="E7EDED"/>
                </a:solidFill>
                <a:ln w="3175">
                  <a:solidFill>
                    <a:srgbClr val="6C8F93"/>
                  </a:solidFill>
                  <a:round/>
                  <a:headEnd/>
                  <a:tailEnd/>
                </a:ln>
              </p:spPr>
              <p:txBody>
                <a:bodyPr/>
                <a:lstStyle/>
                <a:p>
                  <a:endParaRPr lang="en-US"/>
                </a:p>
              </p:txBody>
            </p:sp>
          </p:grpSp>
        </p:grpSp>
      </p:grpSp>
      <p:grpSp>
        <p:nvGrpSpPr>
          <p:cNvPr id="80902" name="Group 356"/>
          <p:cNvGrpSpPr>
            <a:grpSpLocks/>
          </p:cNvGrpSpPr>
          <p:nvPr/>
        </p:nvGrpSpPr>
        <p:grpSpPr bwMode="auto">
          <a:xfrm>
            <a:off x="2138363" y="2636838"/>
            <a:ext cx="1803400" cy="1625600"/>
            <a:chOff x="1358" y="1894"/>
            <a:chExt cx="2981" cy="1793"/>
          </a:xfrm>
        </p:grpSpPr>
        <p:sp>
          <p:nvSpPr>
            <p:cNvPr id="81026" name="Oval 357"/>
            <p:cNvSpPr>
              <a:spLocks noChangeArrowheads="1"/>
            </p:cNvSpPr>
            <p:nvPr/>
          </p:nvSpPr>
          <p:spPr bwMode="auto">
            <a:xfrm>
              <a:off x="2376" y="1894"/>
              <a:ext cx="1299" cy="742"/>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027" name="Oval 358"/>
            <p:cNvSpPr>
              <a:spLocks noChangeArrowheads="1"/>
            </p:cNvSpPr>
            <p:nvPr/>
          </p:nvSpPr>
          <p:spPr bwMode="auto">
            <a:xfrm>
              <a:off x="1662" y="2088"/>
              <a:ext cx="996" cy="742"/>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028" name="Oval 359"/>
            <p:cNvSpPr>
              <a:spLocks noChangeArrowheads="1"/>
            </p:cNvSpPr>
            <p:nvPr/>
          </p:nvSpPr>
          <p:spPr bwMode="auto">
            <a:xfrm>
              <a:off x="1358" y="2535"/>
              <a:ext cx="672" cy="605"/>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029" name="Oval 360"/>
            <p:cNvSpPr>
              <a:spLocks noChangeArrowheads="1"/>
            </p:cNvSpPr>
            <p:nvPr/>
          </p:nvSpPr>
          <p:spPr bwMode="auto">
            <a:xfrm>
              <a:off x="1561" y="2801"/>
              <a:ext cx="1010" cy="656"/>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030" name="Oval 361"/>
            <p:cNvSpPr>
              <a:spLocks noChangeArrowheads="1"/>
            </p:cNvSpPr>
            <p:nvPr/>
          </p:nvSpPr>
          <p:spPr bwMode="auto">
            <a:xfrm>
              <a:off x="2275" y="2909"/>
              <a:ext cx="1509" cy="77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031" name="Oval 362"/>
            <p:cNvSpPr>
              <a:spLocks noChangeArrowheads="1"/>
            </p:cNvSpPr>
            <p:nvPr/>
          </p:nvSpPr>
          <p:spPr bwMode="auto">
            <a:xfrm>
              <a:off x="3235" y="2110"/>
              <a:ext cx="967" cy="583"/>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032" name="Oval 363"/>
            <p:cNvSpPr>
              <a:spLocks noChangeArrowheads="1"/>
            </p:cNvSpPr>
            <p:nvPr/>
          </p:nvSpPr>
          <p:spPr bwMode="auto">
            <a:xfrm>
              <a:off x="3379" y="2484"/>
              <a:ext cx="960" cy="584"/>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033" name="Oval 364"/>
            <p:cNvSpPr>
              <a:spLocks noChangeArrowheads="1"/>
            </p:cNvSpPr>
            <p:nvPr/>
          </p:nvSpPr>
          <p:spPr bwMode="auto">
            <a:xfrm>
              <a:off x="3293" y="2607"/>
              <a:ext cx="953" cy="95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034" name="Oval 365"/>
            <p:cNvSpPr>
              <a:spLocks noChangeArrowheads="1"/>
            </p:cNvSpPr>
            <p:nvPr/>
          </p:nvSpPr>
          <p:spPr bwMode="auto">
            <a:xfrm>
              <a:off x="1900" y="2319"/>
              <a:ext cx="1934" cy="95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grpSp>
        <p:nvGrpSpPr>
          <p:cNvPr id="80903" name="Group 366"/>
          <p:cNvGrpSpPr>
            <a:grpSpLocks/>
          </p:cNvGrpSpPr>
          <p:nvPr/>
        </p:nvGrpSpPr>
        <p:grpSpPr bwMode="auto">
          <a:xfrm>
            <a:off x="3868738" y="2730500"/>
            <a:ext cx="2414587" cy="1681163"/>
            <a:chOff x="1358" y="1894"/>
            <a:chExt cx="2981" cy="1793"/>
          </a:xfrm>
        </p:grpSpPr>
        <p:sp>
          <p:nvSpPr>
            <p:cNvPr id="81017" name="Oval 367"/>
            <p:cNvSpPr>
              <a:spLocks noChangeArrowheads="1"/>
            </p:cNvSpPr>
            <p:nvPr/>
          </p:nvSpPr>
          <p:spPr bwMode="auto">
            <a:xfrm>
              <a:off x="2376" y="1894"/>
              <a:ext cx="1299" cy="742"/>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018" name="Oval 368"/>
            <p:cNvSpPr>
              <a:spLocks noChangeArrowheads="1"/>
            </p:cNvSpPr>
            <p:nvPr/>
          </p:nvSpPr>
          <p:spPr bwMode="auto">
            <a:xfrm>
              <a:off x="1662" y="2088"/>
              <a:ext cx="996" cy="742"/>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019" name="Oval 369"/>
            <p:cNvSpPr>
              <a:spLocks noChangeArrowheads="1"/>
            </p:cNvSpPr>
            <p:nvPr/>
          </p:nvSpPr>
          <p:spPr bwMode="auto">
            <a:xfrm>
              <a:off x="1358" y="2535"/>
              <a:ext cx="672" cy="605"/>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020" name="Oval 370"/>
            <p:cNvSpPr>
              <a:spLocks noChangeArrowheads="1"/>
            </p:cNvSpPr>
            <p:nvPr/>
          </p:nvSpPr>
          <p:spPr bwMode="auto">
            <a:xfrm>
              <a:off x="1561" y="2801"/>
              <a:ext cx="1010" cy="656"/>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021" name="Oval 371"/>
            <p:cNvSpPr>
              <a:spLocks noChangeArrowheads="1"/>
            </p:cNvSpPr>
            <p:nvPr/>
          </p:nvSpPr>
          <p:spPr bwMode="auto">
            <a:xfrm>
              <a:off x="2275" y="2909"/>
              <a:ext cx="1509" cy="77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022" name="Oval 372"/>
            <p:cNvSpPr>
              <a:spLocks noChangeArrowheads="1"/>
            </p:cNvSpPr>
            <p:nvPr/>
          </p:nvSpPr>
          <p:spPr bwMode="auto">
            <a:xfrm>
              <a:off x="3235" y="2110"/>
              <a:ext cx="967" cy="583"/>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023" name="Oval 373"/>
            <p:cNvSpPr>
              <a:spLocks noChangeArrowheads="1"/>
            </p:cNvSpPr>
            <p:nvPr/>
          </p:nvSpPr>
          <p:spPr bwMode="auto">
            <a:xfrm>
              <a:off x="3379" y="2484"/>
              <a:ext cx="960" cy="584"/>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024" name="Oval 374"/>
            <p:cNvSpPr>
              <a:spLocks noChangeArrowheads="1"/>
            </p:cNvSpPr>
            <p:nvPr/>
          </p:nvSpPr>
          <p:spPr bwMode="auto">
            <a:xfrm>
              <a:off x="3293" y="2607"/>
              <a:ext cx="953" cy="95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025" name="Oval 375"/>
            <p:cNvSpPr>
              <a:spLocks noChangeArrowheads="1"/>
            </p:cNvSpPr>
            <p:nvPr/>
          </p:nvSpPr>
          <p:spPr bwMode="auto">
            <a:xfrm>
              <a:off x="1900" y="2319"/>
              <a:ext cx="1934" cy="95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grpSp>
        <p:nvGrpSpPr>
          <p:cNvPr id="80904" name="Group 376"/>
          <p:cNvGrpSpPr>
            <a:grpSpLocks/>
          </p:cNvGrpSpPr>
          <p:nvPr/>
        </p:nvGrpSpPr>
        <p:grpSpPr bwMode="auto">
          <a:xfrm>
            <a:off x="3902075" y="2760663"/>
            <a:ext cx="2393950" cy="1709737"/>
            <a:chOff x="1358" y="1886"/>
            <a:chExt cx="2989" cy="1810"/>
          </a:xfrm>
        </p:grpSpPr>
        <p:sp>
          <p:nvSpPr>
            <p:cNvPr id="81001" name="Arc 377"/>
            <p:cNvSpPr>
              <a:spLocks/>
            </p:cNvSpPr>
            <p:nvPr/>
          </p:nvSpPr>
          <p:spPr bwMode="auto">
            <a:xfrm>
              <a:off x="2404" y="1886"/>
              <a:ext cx="1247" cy="375"/>
            </a:xfrm>
            <a:custGeom>
              <a:avLst/>
              <a:gdLst>
                <a:gd name="T0" fmla="*/ 0 w 40985"/>
                <a:gd name="T1" fmla="*/ 0 h 21600"/>
                <a:gd name="T2" fmla="*/ 0 w 40985"/>
                <a:gd name="T3" fmla="*/ 0 h 21600"/>
                <a:gd name="T4" fmla="*/ 0 w 40985"/>
                <a:gd name="T5" fmla="*/ 0 h 21600"/>
                <a:gd name="T6" fmla="*/ 0 60000 65536"/>
                <a:gd name="T7" fmla="*/ 0 60000 65536"/>
                <a:gd name="T8" fmla="*/ 0 60000 65536"/>
                <a:gd name="T9" fmla="*/ 0 w 40985"/>
                <a:gd name="T10" fmla="*/ 0 h 21600"/>
                <a:gd name="T11" fmla="*/ 40985 w 40985"/>
                <a:gd name="T12" fmla="*/ 21600 h 21600"/>
              </a:gdLst>
              <a:ahLst/>
              <a:cxnLst>
                <a:cxn ang="T6">
                  <a:pos x="T0" y="T1"/>
                </a:cxn>
                <a:cxn ang="T7">
                  <a:pos x="T2" y="T3"/>
                </a:cxn>
                <a:cxn ang="T8">
                  <a:pos x="T4" y="T5"/>
                </a:cxn>
              </a:cxnLst>
              <a:rect l="T9" t="T10" r="T11" b="T12"/>
              <a:pathLst>
                <a:path w="40985" h="21600" fill="none" extrusionOk="0">
                  <a:moveTo>
                    <a:pt x="0" y="15316"/>
                  </a:moveTo>
                  <a:cubicBezTo>
                    <a:pt x="2766" y="6218"/>
                    <a:pt x="11157" y="-1"/>
                    <a:pt x="20666" y="0"/>
                  </a:cubicBezTo>
                  <a:cubicBezTo>
                    <a:pt x="29769" y="0"/>
                    <a:pt x="37896" y="5708"/>
                    <a:pt x="40984" y="14272"/>
                  </a:cubicBezTo>
                </a:path>
                <a:path w="40985" h="21600" stroke="0" extrusionOk="0">
                  <a:moveTo>
                    <a:pt x="0" y="15316"/>
                  </a:moveTo>
                  <a:cubicBezTo>
                    <a:pt x="2766" y="6218"/>
                    <a:pt x="11157" y="-1"/>
                    <a:pt x="20666" y="0"/>
                  </a:cubicBezTo>
                  <a:cubicBezTo>
                    <a:pt x="29769" y="0"/>
                    <a:pt x="37896" y="5708"/>
                    <a:pt x="40984" y="14272"/>
                  </a:cubicBezTo>
                  <a:lnTo>
                    <a:pt x="20666" y="21600"/>
                  </a:lnTo>
                  <a:lnTo>
                    <a:pt x="0" y="15316"/>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002" name="Arc 378"/>
            <p:cNvSpPr>
              <a:spLocks/>
            </p:cNvSpPr>
            <p:nvPr/>
          </p:nvSpPr>
          <p:spPr bwMode="auto">
            <a:xfrm>
              <a:off x="2412" y="1893"/>
              <a:ext cx="1232" cy="368"/>
            </a:xfrm>
            <a:custGeom>
              <a:avLst/>
              <a:gdLst>
                <a:gd name="T0" fmla="*/ 0 w 40951"/>
                <a:gd name="T1" fmla="*/ 0 h 21600"/>
                <a:gd name="T2" fmla="*/ 0 w 40951"/>
                <a:gd name="T3" fmla="*/ 0 h 21600"/>
                <a:gd name="T4" fmla="*/ 0 w 40951"/>
                <a:gd name="T5" fmla="*/ 0 h 21600"/>
                <a:gd name="T6" fmla="*/ 0 60000 65536"/>
                <a:gd name="T7" fmla="*/ 0 60000 65536"/>
                <a:gd name="T8" fmla="*/ 0 60000 65536"/>
                <a:gd name="T9" fmla="*/ 0 w 40951"/>
                <a:gd name="T10" fmla="*/ 0 h 21600"/>
                <a:gd name="T11" fmla="*/ 40951 w 40951"/>
                <a:gd name="T12" fmla="*/ 21600 h 21600"/>
              </a:gdLst>
              <a:ahLst/>
              <a:cxnLst>
                <a:cxn ang="T6">
                  <a:pos x="T0" y="T1"/>
                </a:cxn>
                <a:cxn ang="T7">
                  <a:pos x="T2" y="T3"/>
                </a:cxn>
                <a:cxn ang="T8">
                  <a:pos x="T4" y="T5"/>
                </a:cxn>
              </a:cxnLst>
              <a:rect l="T9" t="T10" r="T11" b="T12"/>
              <a:pathLst>
                <a:path w="40951" h="21600" fill="none" extrusionOk="0">
                  <a:moveTo>
                    <a:pt x="-1" y="15268"/>
                  </a:moveTo>
                  <a:cubicBezTo>
                    <a:pt x="2781" y="6195"/>
                    <a:pt x="11160" y="-1"/>
                    <a:pt x="20651" y="0"/>
                  </a:cubicBezTo>
                  <a:cubicBezTo>
                    <a:pt x="29734" y="0"/>
                    <a:pt x="37847" y="5683"/>
                    <a:pt x="40951" y="14219"/>
                  </a:cubicBezTo>
                </a:path>
                <a:path w="40951" h="21600" stroke="0" extrusionOk="0">
                  <a:moveTo>
                    <a:pt x="-1" y="15268"/>
                  </a:moveTo>
                  <a:cubicBezTo>
                    <a:pt x="2781" y="6195"/>
                    <a:pt x="11160" y="-1"/>
                    <a:pt x="20651" y="0"/>
                  </a:cubicBezTo>
                  <a:cubicBezTo>
                    <a:pt x="29734" y="0"/>
                    <a:pt x="37847" y="5683"/>
                    <a:pt x="40951" y="14219"/>
                  </a:cubicBezTo>
                  <a:lnTo>
                    <a:pt x="20651" y="21600"/>
                  </a:lnTo>
                  <a:lnTo>
                    <a:pt x="-1" y="15268"/>
                  </a:lnTo>
                  <a:close/>
                </a:path>
              </a:pathLst>
            </a:custGeom>
            <a:solidFill>
              <a:srgbClr val="B6C7C9"/>
            </a:solidFill>
            <a:ln w="22225">
              <a:solidFill>
                <a:srgbClr val="6C8F93"/>
              </a:solidFill>
              <a:round/>
              <a:headEnd/>
              <a:tailEnd/>
            </a:ln>
          </p:spPr>
          <p:txBody>
            <a:bodyPr/>
            <a:lstStyle/>
            <a:p>
              <a:endParaRPr lang="en-US"/>
            </a:p>
          </p:txBody>
        </p:sp>
        <p:sp>
          <p:nvSpPr>
            <p:cNvPr id="81003" name="Arc 379"/>
            <p:cNvSpPr>
              <a:spLocks/>
            </p:cNvSpPr>
            <p:nvPr/>
          </p:nvSpPr>
          <p:spPr bwMode="auto">
            <a:xfrm>
              <a:off x="1662" y="2081"/>
              <a:ext cx="766" cy="446"/>
            </a:xfrm>
            <a:custGeom>
              <a:avLst/>
              <a:gdLst>
                <a:gd name="T0" fmla="*/ 0 w 33007"/>
                <a:gd name="T1" fmla="*/ 0 h 25698"/>
                <a:gd name="T2" fmla="*/ 0 w 33007"/>
                <a:gd name="T3" fmla="*/ 0 h 25698"/>
                <a:gd name="T4" fmla="*/ 0 w 33007"/>
                <a:gd name="T5" fmla="*/ 0 h 25698"/>
                <a:gd name="T6" fmla="*/ 0 60000 65536"/>
                <a:gd name="T7" fmla="*/ 0 60000 65536"/>
                <a:gd name="T8" fmla="*/ 0 60000 65536"/>
                <a:gd name="T9" fmla="*/ 0 w 33007"/>
                <a:gd name="T10" fmla="*/ 0 h 25698"/>
                <a:gd name="T11" fmla="*/ 33007 w 33007"/>
                <a:gd name="T12" fmla="*/ 25698 h 25698"/>
              </a:gdLst>
              <a:ahLst/>
              <a:cxnLst>
                <a:cxn ang="T6">
                  <a:pos x="T0" y="T1"/>
                </a:cxn>
                <a:cxn ang="T7">
                  <a:pos x="T2" y="T3"/>
                </a:cxn>
                <a:cxn ang="T8">
                  <a:pos x="T4" y="T5"/>
                </a:cxn>
              </a:cxnLst>
              <a:rect l="T9" t="T10" r="T11" b="T12"/>
              <a:pathLst>
                <a:path w="33007" h="25698" fill="none" extrusionOk="0">
                  <a:moveTo>
                    <a:pt x="392" y="25697"/>
                  </a:moveTo>
                  <a:cubicBezTo>
                    <a:pt x="131" y="24347"/>
                    <a:pt x="0" y="22975"/>
                    <a:pt x="0" y="21600"/>
                  </a:cubicBezTo>
                  <a:cubicBezTo>
                    <a:pt x="0" y="9670"/>
                    <a:pt x="9670" y="0"/>
                    <a:pt x="21600" y="0"/>
                  </a:cubicBezTo>
                  <a:cubicBezTo>
                    <a:pt x="25631" y="-1"/>
                    <a:pt x="29583" y="1128"/>
                    <a:pt x="33007" y="3257"/>
                  </a:cubicBezTo>
                </a:path>
                <a:path w="33007" h="25698" stroke="0" extrusionOk="0">
                  <a:moveTo>
                    <a:pt x="392" y="25697"/>
                  </a:moveTo>
                  <a:cubicBezTo>
                    <a:pt x="131" y="24347"/>
                    <a:pt x="0" y="22975"/>
                    <a:pt x="0" y="21600"/>
                  </a:cubicBezTo>
                  <a:cubicBezTo>
                    <a:pt x="0" y="9670"/>
                    <a:pt x="9670" y="0"/>
                    <a:pt x="21600" y="0"/>
                  </a:cubicBezTo>
                  <a:cubicBezTo>
                    <a:pt x="25631" y="-1"/>
                    <a:pt x="29583" y="1128"/>
                    <a:pt x="33007" y="3257"/>
                  </a:cubicBezTo>
                  <a:lnTo>
                    <a:pt x="21600" y="21600"/>
                  </a:lnTo>
                  <a:lnTo>
                    <a:pt x="392" y="2569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004" name="Arc 380"/>
            <p:cNvSpPr>
              <a:spLocks/>
            </p:cNvSpPr>
            <p:nvPr/>
          </p:nvSpPr>
          <p:spPr bwMode="auto">
            <a:xfrm>
              <a:off x="1669" y="2088"/>
              <a:ext cx="755" cy="438"/>
            </a:xfrm>
            <a:custGeom>
              <a:avLst/>
              <a:gdLst>
                <a:gd name="T0" fmla="*/ 0 w 32968"/>
                <a:gd name="T1" fmla="*/ 0 h 25717"/>
                <a:gd name="T2" fmla="*/ 0 w 32968"/>
                <a:gd name="T3" fmla="*/ 0 h 25717"/>
                <a:gd name="T4" fmla="*/ 0 w 32968"/>
                <a:gd name="T5" fmla="*/ 0 h 25717"/>
                <a:gd name="T6" fmla="*/ 0 60000 65536"/>
                <a:gd name="T7" fmla="*/ 0 60000 65536"/>
                <a:gd name="T8" fmla="*/ 0 60000 65536"/>
                <a:gd name="T9" fmla="*/ 0 w 32968"/>
                <a:gd name="T10" fmla="*/ 0 h 25717"/>
                <a:gd name="T11" fmla="*/ 32968 w 32968"/>
                <a:gd name="T12" fmla="*/ 25717 h 25717"/>
              </a:gdLst>
              <a:ahLst/>
              <a:cxnLst>
                <a:cxn ang="T6">
                  <a:pos x="T0" y="T1"/>
                </a:cxn>
                <a:cxn ang="T7">
                  <a:pos x="T2" y="T3"/>
                </a:cxn>
                <a:cxn ang="T8">
                  <a:pos x="T4" y="T5"/>
                </a:cxn>
              </a:cxnLst>
              <a:rect l="T9" t="T10" r="T11" b="T12"/>
              <a:pathLst>
                <a:path w="32968" h="25717" fill="none" extrusionOk="0">
                  <a:moveTo>
                    <a:pt x="395" y="25717"/>
                  </a:moveTo>
                  <a:cubicBezTo>
                    <a:pt x="132" y="24360"/>
                    <a:pt x="0" y="22981"/>
                    <a:pt x="0" y="21600"/>
                  </a:cubicBezTo>
                  <a:cubicBezTo>
                    <a:pt x="0" y="9670"/>
                    <a:pt x="9670" y="0"/>
                    <a:pt x="21600" y="0"/>
                  </a:cubicBezTo>
                  <a:cubicBezTo>
                    <a:pt x="25616" y="-1"/>
                    <a:pt x="29552" y="1119"/>
                    <a:pt x="32967" y="3233"/>
                  </a:cubicBezTo>
                </a:path>
                <a:path w="32968" h="25717" stroke="0" extrusionOk="0">
                  <a:moveTo>
                    <a:pt x="395" y="25717"/>
                  </a:moveTo>
                  <a:cubicBezTo>
                    <a:pt x="132" y="24360"/>
                    <a:pt x="0" y="22981"/>
                    <a:pt x="0" y="21600"/>
                  </a:cubicBezTo>
                  <a:cubicBezTo>
                    <a:pt x="0" y="9670"/>
                    <a:pt x="9670" y="0"/>
                    <a:pt x="21600" y="0"/>
                  </a:cubicBezTo>
                  <a:cubicBezTo>
                    <a:pt x="25616" y="-1"/>
                    <a:pt x="29552" y="1119"/>
                    <a:pt x="32967" y="3233"/>
                  </a:cubicBezTo>
                  <a:lnTo>
                    <a:pt x="21600" y="21600"/>
                  </a:lnTo>
                  <a:lnTo>
                    <a:pt x="395" y="25717"/>
                  </a:lnTo>
                  <a:close/>
                </a:path>
              </a:pathLst>
            </a:custGeom>
            <a:solidFill>
              <a:srgbClr val="B6C7C9"/>
            </a:solidFill>
            <a:ln w="22225">
              <a:solidFill>
                <a:srgbClr val="6C8F93"/>
              </a:solidFill>
              <a:round/>
              <a:headEnd/>
              <a:tailEnd/>
            </a:ln>
          </p:spPr>
          <p:txBody>
            <a:bodyPr/>
            <a:lstStyle/>
            <a:p>
              <a:endParaRPr lang="en-US"/>
            </a:p>
          </p:txBody>
        </p:sp>
        <p:sp>
          <p:nvSpPr>
            <p:cNvPr id="81005" name="Arc 381"/>
            <p:cNvSpPr>
              <a:spLocks/>
            </p:cNvSpPr>
            <p:nvPr/>
          </p:nvSpPr>
          <p:spPr bwMode="auto">
            <a:xfrm>
              <a:off x="1553" y="3120"/>
              <a:ext cx="773" cy="345"/>
            </a:xfrm>
            <a:custGeom>
              <a:avLst/>
              <a:gdLst>
                <a:gd name="T0" fmla="*/ 0 w 32097"/>
                <a:gd name="T1" fmla="*/ 0 h 21984"/>
                <a:gd name="T2" fmla="*/ 0 w 32097"/>
                <a:gd name="T3" fmla="*/ 0 h 21984"/>
                <a:gd name="T4" fmla="*/ 0 w 32097"/>
                <a:gd name="T5" fmla="*/ 0 h 21984"/>
                <a:gd name="T6" fmla="*/ 0 60000 65536"/>
                <a:gd name="T7" fmla="*/ 0 60000 65536"/>
                <a:gd name="T8" fmla="*/ 0 60000 65536"/>
                <a:gd name="T9" fmla="*/ 0 w 32097"/>
                <a:gd name="T10" fmla="*/ 0 h 21984"/>
                <a:gd name="T11" fmla="*/ 32097 w 32097"/>
                <a:gd name="T12" fmla="*/ 21984 h 21984"/>
              </a:gdLst>
              <a:ahLst/>
              <a:cxnLst>
                <a:cxn ang="T6">
                  <a:pos x="T0" y="T1"/>
                </a:cxn>
                <a:cxn ang="T7">
                  <a:pos x="T2" y="T3"/>
                </a:cxn>
                <a:cxn ang="T8">
                  <a:pos x="T4" y="T5"/>
                </a:cxn>
              </a:cxnLst>
              <a:rect l="T9" t="T10" r="T11" b="T12"/>
              <a:pathLst>
                <a:path w="32097" h="21984" fill="none" extrusionOk="0">
                  <a:moveTo>
                    <a:pt x="32096" y="19261"/>
                  </a:moveTo>
                  <a:cubicBezTo>
                    <a:pt x="28886" y="21047"/>
                    <a:pt x="25273" y="21983"/>
                    <a:pt x="21600" y="21984"/>
                  </a:cubicBezTo>
                  <a:cubicBezTo>
                    <a:pt x="9670" y="21984"/>
                    <a:pt x="0" y="12313"/>
                    <a:pt x="0" y="384"/>
                  </a:cubicBezTo>
                  <a:cubicBezTo>
                    <a:pt x="-1" y="255"/>
                    <a:pt x="1" y="127"/>
                    <a:pt x="3" y="0"/>
                  </a:cubicBezTo>
                </a:path>
                <a:path w="32097" h="21984" stroke="0" extrusionOk="0">
                  <a:moveTo>
                    <a:pt x="32096" y="19261"/>
                  </a:moveTo>
                  <a:cubicBezTo>
                    <a:pt x="28886" y="21047"/>
                    <a:pt x="25273" y="21983"/>
                    <a:pt x="21600" y="21984"/>
                  </a:cubicBezTo>
                  <a:cubicBezTo>
                    <a:pt x="9670" y="21984"/>
                    <a:pt x="0" y="12313"/>
                    <a:pt x="0" y="384"/>
                  </a:cubicBezTo>
                  <a:cubicBezTo>
                    <a:pt x="-1" y="255"/>
                    <a:pt x="1" y="127"/>
                    <a:pt x="3" y="0"/>
                  </a:cubicBezTo>
                  <a:lnTo>
                    <a:pt x="21600" y="384"/>
                  </a:lnTo>
                  <a:lnTo>
                    <a:pt x="32096" y="19261"/>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006" name="Arc 382"/>
            <p:cNvSpPr>
              <a:spLocks/>
            </p:cNvSpPr>
            <p:nvPr/>
          </p:nvSpPr>
          <p:spPr bwMode="auto">
            <a:xfrm>
              <a:off x="1560" y="3120"/>
              <a:ext cx="761" cy="337"/>
            </a:xfrm>
            <a:custGeom>
              <a:avLst/>
              <a:gdLst>
                <a:gd name="T0" fmla="*/ 0 w 32039"/>
                <a:gd name="T1" fmla="*/ 0 h 21986"/>
                <a:gd name="T2" fmla="*/ 0 w 32039"/>
                <a:gd name="T3" fmla="*/ 0 h 21986"/>
                <a:gd name="T4" fmla="*/ 0 w 32039"/>
                <a:gd name="T5" fmla="*/ 0 h 21986"/>
                <a:gd name="T6" fmla="*/ 0 60000 65536"/>
                <a:gd name="T7" fmla="*/ 0 60000 65536"/>
                <a:gd name="T8" fmla="*/ 0 60000 65536"/>
                <a:gd name="T9" fmla="*/ 0 w 32039"/>
                <a:gd name="T10" fmla="*/ 0 h 21986"/>
                <a:gd name="T11" fmla="*/ 32039 w 32039"/>
                <a:gd name="T12" fmla="*/ 21986 h 21986"/>
              </a:gdLst>
              <a:ahLst/>
              <a:cxnLst>
                <a:cxn ang="T6">
                  <a:pos x="T0" y="T1"/>
                </a:cxn>
                <a:cxn ang="T7">
                  <a:pos x="T2" y="T3"/>
                </a:cxn>
                <a:cxn ang="T8">
                  <a:pos x="T4" y="T5"/>
                </a:cxn>
              </a:cxnLst>
              <a:rect l="T9" t="T10" r="T11" b="T12"/>
              <a:pathLst>
                <a:path w="32039" h="21986" fill="none" extrusionOk="0">
                  <a:moveTo>
                    <a:pt x="32038" y="19295"/>
                  </a:moveTo>
                  <a:cubicBezTo>
                    <a:pt x="28842" y="21060"/>
                    <a:pt x="25251" y="21985"/>
                    <a:pt x="21600" y="21986"/>
                  </a:cubicBezTo>
                  <a:cubicBezTo>
                    <a:pt x="9670" y="21986"/>
                    <a:pt x="0" y="12315"/>
                    <a:pt x="0" y="386"/>
                  </a:cubicBezTo>
                  <a:cubicBezTo>
                    <a:pt x="-1" y="257"/>
                    <a:pt x="1" y="128"/>
                    <a:pt x="3" y="0"/>
                  </a:cubicBezTo>
                </a:path>
                <a:path w="32039" h="21986" stroke="0" extrusionOk="0">
                  <a:moveTo>
                    <a:pt x="32038" y="19295"/>
                  </a:moveTo>
                  <a:cubicBezTo>
                    <a:pt x="28842" y="21060"/>
                    <a:pt x="25251" y="21985"/>
                    <a:pt x="21600" y="21986"/>
                  </a:cubicBezTo>
                  <a:cubicBezTo>
                    <a:pt x="9670" y="21986"/>
                    <a:pt x="0" y="12315"/>
                    <a:pt x="0" y="386"/>
                  </a:cubicBezTo>
                  <a:cubicBezTo>
                    <a:pt x="-1" y="257"/>
                    <a:pt x="1" y="128"/>
                    <a:pt x="3" y="0"/>
                  </a:cubicBezTo>
                  <a:lnTo>
                    <a:pt x="21600" y="386"/>
                  </a:lnTo>
                  <a:lnTo>
                    <a:pt x="32038" y="19295"/>
                  </a:lnTo>
                  <a:close/>
                </a:path>
              </a:pathLst>
            </a:custGeom>
            <a:solidFill>
              <a:srgbClr val="B6C7C9"/>
            </a:solidFill>
            <a:ln w="22225">
              <a:solidFill>
                <a:srgbClr val="6C8F93"/>
              </a:solidFill>
              <a:round/>
              <a:headEnd/>
              <a:tailEnd/>
            </a:ln>
          </p:spPr>
          <p:txBody>
            <a:bodyPr/>
            <a:lstStyle/>
            <a:p>
              <a:endParaRPr lang="en-US"/>
            </a:p>
          </p:txBody>
        </p:sp>
        <p:sp>
          <p:nvSpPr>
            <p:cNvPr id="81007" name="Arc 383"/>
            <p:cNvSpPr>
              <a:spLocks/>
            </p:cNvSpPr>
            <p:nvPr/>
          </p:nvSpPr>
          <p:spPr bwMode="auto">
            <a:xfrm>
              <a:off x="3626" y="2103"/>
              <a:ext cx="584" cy="427"/>
            </a:xfrm>
            <a:custGeom>
              <a:avLst/>
              <a:gdLst>
                <a:gd name="T0" fmla="*/ 0 w 26070"/>
                <a:gd name="T1" fmla="*/ 0 h 31631"/>
                <a:gd name="T2" fmla="*/ 0 w 26070"/>
                <a:gd name="T3" fmla="*/ 0 h 31631"/>
                <a:gd name="T4" fmla="*/ 0 w 26070"/>
                <a:gd name="T5" fmla="*/ 0 h 31631"/>
                <a:gd name="T6" fmla="*/ 0 60000 65536"/>
                <a:gd name="T7" fmla="*/ 0 60000 65536"/>
                <a:gd name="T8" fmla="*/ 0 60000 65536"/>
                <a:gd name="T9" fmla="*/ 0 w 26070"/>
                <a:gd name="T10" fmla="*/ 0 h 31631"/>
                <a:gd name="T11" fmla="*/ 26070 w 26070"/>
                <a:gd name="T12" fmla="*/ 31631 h 31631"/>
              </a:gdLst>
              <a:ahLst/>
              <a:cxnLst>
                <a:cxn ang="T6">
                  <a:pos x="T0" y="T1"/>
                </a:cxn>
                <a:cxn ang="T7">
                  <a:pos x="T2" y="T3"/>
                </a:cxn>
                <a:cxn ang="T8">
                  <a:pos x="T4" y="T5"/>
                </a:cxn>
              </a:cxnLst>
              <a:rect l="T9" t="T10" r="T11" b="T12"/>
              <a:pathLst>
                <a:path w="26070" h="31631" fill="none" extrusionOk="0">
                  <a:moveTo>
                    <a:pt x="-1" y="467"/>
                  </a:moveTo>
                  <a:cubicBezTo>
                    <a:pt x="1469" y="156"/>
                    <a:pt x="2967" y="-1"/>
                    <a:pt x="4470" y="0"/>
                  </a:cubicBezTo>
                  <a:cubicBezTo>
                    <a:pt x="16399" y="0"/>
                    <a:pt x="26070" y="9670"/>
                    <a:pt x="26070" y="21600"/>
                  </a:cubicBezTo>
                  <a:cubicBezTo>
                    <a:pt x="26070" y="25094"/>
                    <a:pt x="25222" y="28536"/>
                    <a:pt x="23599" y="31631"/>
                  </a:cubicBezTo>
                </a:path>
                <a:path w="26070" h="31631" stroke="0" extrusionOk="0">
                  <a:moveTo>
                    <a:pt x="-1" y="467"/>
                  </a:moveTo>
                  <a:cubicBezTo>
                    <a:pt x="1469" y="156"/>
                    <a:pt x="2967" y="-1"/>
                    <a:pt x="4470" y="0"/>
                  </a:cubicBezTo>
                  <a:cubicBezTo>
                    <a:pt x="16399" y="0"/>
                    <a:pt x="26070" y="9670"/>
                    <a:pt x="26070" y="21600"/>
                  </a:cubicBezTo>
                  <a:cubicBezTo>
                    <a:pt x="26070" y="25094"/>
                    <a:pt x="25222" y="28536"/>
                    <a:pt x="23599" y="31631"/>
                  </a:cubicBezTo>
                  <a:lnTo>
                    <a:pt x="4470" y="21600"/>
                  </a:lnTo>
                  <a:lnTo>
                    <a:pt x="-1" y="46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008" name="Arc 384"/>
            <p:cNvSpPr>
              <a:spLocks/>
            </p:cNvSpPr>
            <p:nvPr/>
          </p:nvSpPr>
          <p:spPr bwMode="auto">
            <a:xfrm>
              <a:off x="3628" y="2110"/>
              <a:ext cx="574" cy="418"/>
            </a:xfrm>
            <a:custGeom>
              <a:avLst/>
              <a:gdLst>
                <a:gd name="T0" fmla="*/ 0 w 26029"/>
                <a:gd name="T1" fmla="*/ 0 h 31708"/>
                <a:gd name="T2" fmla="*/ 0 w 26029"/>
                <a:gd name="T3" fmla="*/ 0 h 31708"/>
                <a:gd name="T4" fmla="*/ 0 w 26029"/>
                <a:gd name="T5" fmla="*/ 0 h 31708"/>
                <a:gd name="T6" fmla="*/ 0 60000 65536"/>
                <a:gd name="T7" fmla="*/ 0 60000 65536"/>
                <a:gd name="T8" fmla="*/ 0 60000 65536"/>
                <a:gd name="T9" fmla="*/ 0 w 26029"/>
                <a:gd name="T10" fmla="*/ 0 h 31708"/>
                <a:gd name="T11" fmla="*/ 26029 w 26029"/>
                <a:gd name="T12" fmla="*/ 31708 h 31708"/>
              </a:gdLst>
              <a:ahLst/>
              <a:cxnLst>
                <a:cxn ang="T6">
                  <a:pos x="T0" y="T1"/>
                </a:cxn>
                <a:cxn ang="T7">
                  <a:pos x="T2" y="T3"/>
                </a:cxn>
                <a:cxn ang="T8">
                  <a:pos x="T4" y="T5"/>
                </a:cxn>
              </a:cxnLst>
              <a:rect l="T9" t="T10" r="T11" b="T12"/>
              <a:pathLst>
                <a:path w="26029" h="31708" fill="none" extrusionOk="0">
                  <a:moveTo>
                    <a:pt x="-1" y="458"/>
                  </a:moveTo>
                  <a:cubicBezTo>
                    <a:pt x="1456" y="153"/>
                    <a:pt x="2940" y="-1"/>
                    <a:pt x="4429" y="0"/>
                  </a:cubicBezTo>
                  <a:cubicBezTo>
                    <a:pt x="16358" y="0"/>
                    <a:pt x="26029" y="9670"/>
                    <a:pt x="26029" y="21600"/>
                  </a:cubicBezTo>
                  <a:cubicBezTo>
                    <a:pt x="26029" y="25123"/>
                    <a:pt x="25166" y="28593"/>
                    <a:pt x="23517" y="31707"/>
                  </a:cubicBezTo>
                </a:path>
                <a:path w="26029" h="31708" stroke="0" extrusionOk="0">
                  <a:moveTo>
                    <a:pt x="-1" y="458"/>
                  </a:moveTo>
                  <a:cubicBezTo>
                    <a:pt x="1456" y="153"/>
                    <a:pt x="2940" y="-1"/>
                    <a:pt x="4429" y="0"/>
                  </a:cubicBezTo>
                  <a:cubicBezTo>
                    <a:pt x="16358" y="0"/>
                    <a:pt x="26029" y="9670"/>
                    <a:pt x="26029" y="21600"/>
                  </a:cubicBezTo>
                  <a:cubicBezTo>
                    <a:pt x="26029" y="25123"/>
                    <a:pt x="25166" y="28593"/>
                    <a:pt x="23517" y="31707"/>
                  </a:cubicBezTo>
                  <a:lnTo>
                    <a:pt x="4429" y="21600"/>
                  </a:lnTo>
                  <a:lnTo>
                    <a:pt x="-1" y="458"/>
                  </a:lnTo>
                  <a:close/>
                </a:path>
              </a:pathLst>
            </a:custGeom>
            <a:solidFill>
              <a:srgbClr val="B6C7C9"/>
            </a:solidFill>
            <a:ln w="22225">
              <a:solidFill>
                <a:srgbClr val="6C8F93"/>
              </a:solidFill>
              <a:round/>
              <a:headEnd/>
              <a:tailEnd/>
            </a:ln>
          </p:spPr>
          <p:txBody>
            <a:bodyPr/>
            <a:lstStyle/>
            <a:p>
              <a:endParaRPr lang="en-US"/>
            </a:p>
          </p:txBody>
        </p:sp>
        <p:sp>
          <p:nvSpPr>
            <p:cNvPr id="81009" name="Arc 385"/>
            <p:cNvSpPr>
              <a:spLocks/>
            </p:cNvSpPr>
            <p:nvPr/>
          </p:nvSpPr>
          <p:spPr bwMode="auto">
            <a:xfrm>
              <a:off x="3791" y="2534"/>
              <a:ext cx="556" cy="428"/>
            </a:xfrm>
            <a:custGeom>
              <a:avLst/>
              <a:gdLst>
                <a:gd name="T0" fmla="*/ 0 w 21600"/>
                <a:gd name="T1" fmla="*/ 0 h 29154"/>
                <a:gd name="T2" fmla="*/ 0 w 21600"/>
                <a:gd name="T3" fmla="*/ 0 h 29154"/>
                <a:gd name="T4" fmla="*/ 0 w 21600"/>
                <a:gd name="T5" fmla="*/ 0 h 29154"/>
                <a:gd name="T6" fmla="*/ 0 60000 65536"/>
                <a:gd name="T7" fmla="*/ 0 60000 65536"/>
                <a:gd name="T8" fmla="*/ 0 60000 65536"/>
                <a:gd name="T9" fmla="*/ 0 w 21600"/>
                <a:gd name="T10" fmla="*/ 0 h 29154"/>
                <a:gd name="T11" fmla="*/ 21600 w 21600"/>
                <a:gd name="T12" fmla="*/ 29154 h 29154"/>
              </a:gdLst>
              <a:ahLst/>
              <a:cxnLst>
                <a:cxn ang="T6">
                  <a:pos x="T0" y="T1"/>
                </a:cxn>
                <a:cxn ang="T7">
                  <a:pos x="T2" y="T3"/>
                </a:cxn>
                <a:cxn ang="T8">
                  <a:pos x="T4" y="T5"/>
                </a:cxn>
              </a:cxnLst>
              <a:rect l="T9" t="T10" r="T11" b="T12"/>
              <a:pathLst>
                <a:path w="21600" h="29154" fill="none" extrusionOk="0">
                  <a:moveTo>
                    <a:pt x="13583" y="0"/>
                  </a:moveTo>
                  <a:cubicBezTo>
                    <a:pt x="18654" y="4101"/>
                    <a:pt x="21600" y="10273"/>
                    <a:pt x="21600" y="16794"/>
                  </a:cubicBezTo>
                  <a:cubicBezTo>
                    <a:pt x="21600" y="21214"/>
                    <a:pt x="20243" y="25528"/>
                    <a:pt x="17714" y="29154"/>
                  </a:cubicBezTo>
                </a:path>
                <a:path w="21600" h="29154" stroke="0" extrusionOk="0">
                  <a:moveTo>
                    <a:pt x="13583" y="0"/>
                  </a:moveTo>
                  <a:cubicBezTo>
                    <a:pt x="18654" y="4101"/>
                    <a:pt x="21600" y="10273"/>
                    <a:pt x="21600" y="16794"/>
                  </a:cubicBezTo>
                  <a:cubicBezTo>
                    <a:pt x="21600" y="21214"/>
                    <a:pt x="20243" y="25528"/>
                    <a:pt x="17714" y="29154"/>
                  </a:cubicBezTo>
                  <a:lnTo>
                    <a:pt x="0" y="16794"/>
                  </a:lnTo>
                  <a:lnTo>
                    <a:pt x="13583" y="0"/>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010" name="Arc 386"/>
            <p:cNvSpPr>
              <a:spLocks/>
            </p:cNvSpPr>
            <p:nvPr/>
          </p:nvSpPr>
          <p:spPr bwMode="auto">
            <a:xfrm>
              <a:off x="3791" y="2538"/>
              <a:ext cx="549" cy="420"/>
            </a:xfrm>
            <a:custGeom>
              <a:avLst/>
              <a:gdLst>
                <a:gd name="T0" fmla="*/ 0 w 21600"/>
                <a:gd name="T1" fmla="*/ 0 h 29298"/>
                <a:gd name="T2" fmla="*/ 0 w 21600"/>
                <a:gd name="T3" fmla="*/ 0 h 29298"/>
                <a:gd name="T4" fmla="*/ 0 w 21600"/>
                <a:gd name="T5" fmla="*/ 0 h 29298"/>
                <a:gd name="T6" fmla="*/ 0 60000 65536"/>
                <a:gd name="T7" fmla="*/ 0 60000 65536"/>
                <a:gd name="T8" fmla="*/ 0 60000 65536"/>
                <a:gd name="T9" fmla="*/ 0 w 21600"/>
                <a:gd name="T10" fmla="*/ 0 h 29298"/>
                <a:gd name="T11" fmla="*/ 21600 w 21600"/>
                <a:gd name="T12" fmla="*/ 29298 h 29298"/>
              </a:gdLst>
              <a:ahLst/>
              <a:cxnLst>
                <a:cxn ang="T6">
                  <a:pos x="T0" y="T1"/>
                </a:cxn>
                <a:cxn ang="T7">
                  <a:pos x="T2" y="T3"/>
                </a:cxn>
                <a:cxn ang="T8">
                  <a:pos x="T4" y="T5"/>
                </a:cxn>
              </a:cxnLst>
              <a:rect l="T9" t="T10" r="T11" b="T12"/>
              <a:pathLst>
                <a:path w="21600" h="29298" fill="none" extrusionOk="0">
                  <a:moveTo>
                    <a:pt x="13504" y="0"/>
                  </a:moveTo>
                  <a:cubicBezTo>
                    <a:pt x="18621" y="4099"/>
                    <a:pt x="21600" y="10301"/>
                    <a:pt x="21600" y="16858"/>
                  </a:cubicBezTo>
                  <a:cubicBezTo>
                    <a:pt x="21600" y="21311"/>
                    <a:pt x="20223" y="25656"/>
                    <a:pt x="17658" y="29298"/>
                  </a:cubicBezTo>
                </a:path>
                <a:path w="21600" h="29298" stroke="0" extrusionOk="0">
                  <a:moveTo>
                    <a:pt x="13504" y="0"/>
                  </a:moveTo>
                  <a:cubicBezTo>
                    <a:pt x="18621" y="4099"/>
                    <a:pt x="21600" y="10301"/>
                    <a:pt x="21600" y="16858"/>
                  </a:cubicBezTo>
                  <a:cubicBezTo>
                    <a:pt x="21600" y="21311"/>
                    <a:pt x="20223" y="25656"/>
                    <a:pt x="17658" y="29298"/>
                  </a:cubicBezTo>
                  <a:lnTo>
                    <a:pt x="0" y="16858"/>
                  </a:lnTo>
                  <a:lnTo>
                    <a:pt x="13504" y="0"/>
                  </a:lnTo>
                  <a:close/>
                </a:path>
              </a:pathLst>
            </a:custGeom>
            <a:solidFill>
              <a:srgbClr val="B6C7C9"/>
            </a:solidFill>
            <a:ln w="22225">
              <a:solidFill>
                <a:srgbClr val="6C8F93"/>
              </a:solidFill>
              <a:round/>
              <a:headEnd/>
              <a:tailEnd/>
            </a:ln>
          </p:spPr>
          <p:txBody>
            <a:bodyPr/>
            <a:lstStyle/>
            <a:p>
              <a:endParaRPr lang="en-US"/>
            </a:p>
          </p:txBody>
        </p:sp>
        <p:sp>
          <p:nvSpPr>
            <p:cNvPr id="81011" name="Arc 387"/>
            <p:cNvSpPr>
              <a:spLocks/>
            </p:cNvSpPr>
            <p:nvPr/>
          </p:nvSpPr>
          <p:spPr bwMode="auto">
            <a:xfrm>
              <a:off x="3609" y="2973"/>
              <a:ext cx="651" cy="607"/>
            </a:xfrm>
            <a:custGeom>
              <a:avLst/>
              <a:gdLst>
                <a:gd name="T0" fmla="*/ 0 w 28655"/>
                <a:gd name="T1" fmla="*/ 0 h 27157"/>
                <a:gd name="T2" fmla="*/ 0 w 28655"/>
                <a:gd name="T3" fmla="*/ 0 h 27157"/>
                <a:gd name="T4" fmla="*/ 0 w 28655"/>
                <a:gd name="T5" fmla="*/ 0 h 27157"/>
                <a:gd name="T6" fmla="*/ 0 60000 65536"/>
                <a:gd name="T7" fmla="*/ 0 60000 65536"/>
                <a:gd name="T8" fmla="*/ 0 60000 65536"/>
                <a:gd name="T9" fmla="*/ 0 w 28655"/>
                <a:gd name="T10" fmla="*/ 0 h 27157"/>
                <a:gd name="T11" fmla="*/ 28655 w 28655"/>
                <a:gd name="T12" fmla="*/ 27157 h 27157"/>
              </a:gdLst>
              <a:ahLst/>
              <a:cxnLst>
                <a:cxn ang="T6">
                  <a:pos x="T0" y="T1"/>
                </a:cxn>
                <a:cxn ang="T7">
                  <a:pos x="T2" y="T3"/>
                </a:cxn>
                <a:cxn ang="T8">
                  <a:pos x="T4" y="T5"/>
                </a:cxn>
              </a:cxnLst>
              <a:rect l="T9" t="T10" r="T11" b="T12"/>
              <a:pathLst>
                <a:path w="28655" h="27157" fill="none" extrusionOk="0">
                  <a:moveTo>
                    <a:pt x="27927" y="0"/>
                  </a:moveTo>
                  <a:cubicBezTo>
                    <a:pt x="28410" y="1812"/>
                    <a:pt x="28655" y="3680"/>
                    <a:pt x="28655" y="5557"/>
                  </a:cubicBezTo>
                  <a:cubicBezTo>
                    <a:pt x="28655" y="17486"/>
                    <a:pt x="18984" y="27157"/>
                    <a:pt x="7055" y="27157"/>
                  </a:cubicBezTo>
                  <a:cubicBezTo>
                    <a:pt x="4653" y="27157"/>
                    <a:pt x="2269" y="26756"/>
                    <a:pt x="-1" y="25972"/>
                  </a:cubicBezTo>
                </a:path>
                <a:path w="28655" h="27157" stroke="0" extrusionOk="0">
                  <a:moveTo>
                    <a:pt x="27927" y="0"/>
                  </a:moveTo>
                  <a:cubicBezTo>
                    <a:pt x="28410" y="1812"/>
                    <a:pt x="28655" y="3680"/>
                    <a:pt x="28655" y="5557"/>
                  </a:cubicBezTo>
                  <a:cubicBezTo>
                    <a:pt x="28655" y="17486"/>
                    <a:pt x="18984" y="27157"/>
                    <a:pt x="7055" y="27157"/>
                  </a:cubicBezTo>
                  <a:cubicBezTo>
                    <a:pt x="4653" y="27157"/>
                    <a:pt x="2269" y="26756"/>
                    <a:pt x="-1" y="25972"/>
                  </a:cubicBezTo>
                  <a:lnTo>
                    <a:pt x="7055" y="5557"/>
                  </a:lnTo>
                  <a:lnTo>
                    <a:pt x="27927" y="0"/>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012" name="Arc 388"/>
            <p:cNvSpPr>
              <a:spLocks/>
            </p:cNvSpPr>
            <p:nvPr/>
          </p:nvSpPr>
          <p:spPr bwMode="auto">
            <a:xfrm>
              <a:off x="3611" y="2975"/>
              <a:ext cx="642" cy="598"/>
            </a:xfrm>
            <a:custGeom>
              <a:avLst/>
              <a:gdLst>
                <a:gd name="T0" fmla="*/ 0 w 28653"/>
                <a:gd name="T1" fmla="*/ 0 h 27158"/>
                <a:gd name="T2" fmla="*/ 0 w 28653"/>
                <a:gd name="T3" fmla="*/ 0 h 27158"/>
                <a:gd name="T4" fmla="*/ 0 w 28653"/>
                <a:gd name="T5" fmla="*/ 0 h 27158"/>
                <a:gd name="T6" fmla="*/ 0 60000 65536"/>
                <a:gd name="T7" fmla="*/ 0 60000 65536"/>
                <a:gd name="T8" fmla="*/ 0 60000 65536"/>
                <a:gd name="T9" fmla="*/ 0 w 28653"/>
                <a:gd name="T10" fmla="*/ 0 h 27158"/>
                <a:gd name="T11" fmla="*/ 28653 w 28653"/>
                <a:gd name="T12" fmla="*/ 27158 h 27158"/>
              </a:gdLst>
              <a:ahLst/>
              <a:cxnLst>
                <a:cxn ang="T6">
                  <a:pos x="T0" y="T1"/>
                </a:cxn>
                <a:cxn ang="T7">
                  <a:pos x="T2" y="T3"/>
                </a:cxn>
                <a:cxn ang="T8">
                  <a:pos x="T4" y="T5"/>
                </a:cxn>
              </a:cxnLst>
              <a:rect l="T9" t="T10" r="T11" b="T12"/>
              <a:pathLst>
                <a:path w="28653" h="27158" fill="none" extrusionOk="0">
                  <a:moveTo>
                    <a:pt x="27925" y="0"/>
                  </a:moveTo>
                  <a:cubicBezTo>
                    <a:pt x="28408" y="1813"/>
                    <a:pt x="28653" y="3681"/>
                    <a:pt x="28653" y="5558"/>
                  </a:cubicBezTo>
                  <a:cubicBezTo>
                    <a:pt x="28653" y="17487"/>
                    <a:pt x="18982" y="27158"/>
                    <a:pt x="7053" y="27158"/>
                  </a:cubicBezTo>
                  <a:cubicBezTo>
                    <a:pt x="4652" y="27158"/>
                    <a:pt x="2268" y="26757"/>
                    <a:pt x="-1" y="25974"/>
                  </a:cubicBezTo>
                </a:path>
                <a:path w="28653" h="27158" stroke="0" extrusionOk="0">
                  <a:moveTo>
                    <a:pt x="27925" y="0"/>
                  </a:moveTo>
                  <a:cubicBezTo>
                    <a:pt x="28408" y="1813"/>
                    <a:pt x="28653" y="3681"/>
                    <a:pt x="28653" y="5558"/>
                  </a:cubicBezTo>
                  <a:cubicBezTo>
                    <a:pt x="28653" y="17487"/>
                    <a:pt x="18982" y="27158"/>
                    <a:pt x="7053" y="27158"/>
                  </a:cubicBezTo>
                  <a:cubicBezTo>
                    <a:pt x="4652" y="27158"/>
                    <a:pt x="2268" y="26757"/>
                    <a:pt x="-1" y="25974"/>
                  </a:cubicBezTo>
                  <a:lnTo>
                    <a:pt x="7053" y="5558"/>
                  </a:lnTo>
                  <a:lnTo>
                    <a:pt x="27925" y="0"/>
                  </a:lnTo>
                  <a:close/>
                </a:path>
              </a:pathLst>
            </a:custGeom>
            <a:solidFill>
              <a:srgbClr val="B6C7C9"/>
            </a:solidFill>
            <a:ln w="22225">
              <a:solidFill>
                <a:srgbClr val="6C8F93"/>
              </a:solidFill>
              <a:round/>
              <a:headEnd/>
              <a:tailEnd/>
            </a:ln>
          </p:spPr>
          <p:txBody>
            <a:bodyPr/>
            <a:lstStyle/>
            <a:p>
              <a:endParaRPr lang="en-US"/>
            </a:p>
          </p:txBody>
        </p:sp>
        <p:sp>
          <p:nvSpPr>
            <p:cNvPr id="81013" name="Arc 389"/>
            <p:cNvSpPr>
              <a:spLocks/>
            </p:cNvSpPr>
            <p:nvPr/>
          </p:nvSpPr>
          <p:spPr bwMode="auto">
            <a:xfrm>
              <a:off x="1358" y="2529"/>
              <a:ext cx="354" cy="592"/>
            </a:xfrm>
            <a:custGeom>
              <a:avLst/>
              <a:gdLst>
                <a:gd name="T0" fmla="*/ 0 w 21600"/>
                <a:gd name="T1" fmla="*/ 0 h 41297"/>
                <a:gd name="T2" fmla="*/ 0 w 21600"/>
                <a:gd name="T3" fmla="*/ 0 h 41297"/>
                <a:gd name="T4" fmla="*/ 0 w 21600"/>
                <a:gd name="T5" fmla="*/ 0 h 41297"/>
                <a:gd name="T6" fmla="*/ 0 60000 65536"/>
                <a:gd name="T7" fmla="*/ 0 60000 65536"/>
                <a:gd name="T8" fmla="*/ 0 60000 65536"/>
                <a:gd name="T9" fmla="*/ 0 w 21600"/>
                <a:gd name="T10" fmla="*/ 0 h 41297"/>
                <a:gd name="T11" fmla="*/ 21600 w 21600"/>
                <a:gd name="T12" fmla="*/ 41297 h 41297"/>
              </a:gdLst>
              <a:ahLst/>
              <a:cxnLst>
                <a:cxn ang="T6">
                  <a:pos x="T0" y="T1"/>
                </a:cxn>
                <a:cxn ang="T7">
                  <a:pos x="T2" y="T3"/>
                </a:cxn>
                <a:cxn ang="T8">
                  <a:pos x="T4" y="T5"/>
                </a:cxn>
              </a:cxnLst>
              <a:rect l="T9" t="T10" r="T11" b="T12"/>
              <a:pathLst>
                <a:path w="21600" h="41297" fill="none" extrusionOk="0">
                  <a:moveTo>
                    <a:pt x="12844" y="41297"/>
                  </a:moveTo>
                  <a:cubicBezTo>
                    <a:pt x="5035" y="37834"/>
                    <a:pt x="0" y="30094"/>
                    <a:pt x="0" y="21551"/>
                  </a:cubicBezTo>
                  <a:cubicBezTo>
                    <a:pt x="-1" y="10187"/>
                    <a:pt x="8803" y="767"/>
                    <a:pt x="20141" y="0"/>
                  </a:cubicBezTo>
                </a:path>
                <a:path w="21600" h="41297" stroke="0" extrusionOk="0">
                  <a:moveTo>
                    <a:pt x="12844" y="41297"/>
                  </a:moveTo>
                  <a:cubicBezTo>
                    <a:pt x="5035" y="37834"/>
                    <a:pt x="0" y="30094"/>
                    <a:pt x="0" y="21551"/>
                  </a:cubicBezTo>
                  <a:cubicBezTo>
                    <a:pt x="-1" y="10187"/>
                    <a:pt x="8803" y="767"/>
                    <a:pt x="20141" y="0"/>
                  </a:cubicBezTo>
                  <a:lnTo>
                    <a:pt x="21600" y="21551"/>
                  </a:lnTo>
                  <a:lnTo>
                    <a:pt x="12844" y="4129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014" name="Arc 390"/>
            <p:cNvSpPr>
              <a:spLocks/>
            </p:cNvSpPr>
            <p:nvPr/>
          </p:nvSpPr>
          <p:spPr bwMode="auto">
            <a:xfrm>
              <a:off x="1365" y="2536"/>
              <a:ext cx="347" cy="578"/>
            </a:xfrm>
            <a:custGeom>
              <a:avLst/>
              <a:gdLst>
                <a:gd name="T0" fmla="*/ 0 w 21600"/>
                <a:gd name="T1" fmla="*/ 0 h 41307"/>
                <a:gd name="T2" fmla="*/ 0 w 21600"/>
                <a:gd name="T3" fmla="*/ 0 h 41307"/>
                <a:gd name="T4" fmla="*/ 0 w 21600"/>
                <a:gd name="T5" fmla="*/ 0 h 41307"/>
                <a:gd name="T6" fmla="*/ 0 60000 65536"/>
                <a:gd name="T7" fmla="*/ 0 60000 65536"/>
                <a:gd name="T8" fmla="*/ 0 60000 65536"/>
                <a:gd name="T9" fmla="*/ 0 w 21600"/>
                <a:gd name="T10" fmla="*/ 0 h 41307"/>
                <a:gd name="T11" fmla="*/ 21600 w 21600"/>
                <a:gd name="T12" fmla="*/ 41307 h 41307"/>
              </a:gdLst>
              <a:ahLst/>
              <a:cxnLst>
                <a:cxn ang="T6">
                  <a:pos x="T0" y="T1"/>
                </a:cxn>
                <a:cxn ang="T7">
                  <a:pos x="T2" y="T3"/>
                </a:cxn>
                <a:cxn ang="T8">
                  <a:pos x="T4" y="T5"/>
                </a:cxn>
              </a:cxnLst>
              <a:rect l="T9" t="T10" r="T11" b="T12"/>
              <a:pathLst>
                <a:path w="21600" h="41307" fill="none" extrusionOk="0">
                  <a:moveTo>
                    <a:pt x="12867" y="41306"/>
                  </a:moveTo>
                  <a:cubicBezTo>
                    <a:pt x="5045" y="37849"/>
                    <a:pt x="0" y="30102"/>
                    <a:pt x="0" y="21551"/>
                  </a:cubicBezTo>
                  <a:cubicBezTo>
                    <a:pt x="-1" y="10186"/>
                    <a:pt x="8806" y="765"/>
                    <a:pt x="20145" y="-1"/>
                  </a:cubicBezTo>
                </a:path>
                <a:path w="21600" h="41307" stroke="0" extrusionOk="0">
                  <a:moveTo>
                    <a:pt x="12867" y="41306"/>
                  </a:moveTo>
                  <a:cubicBezTo>
                    <a:pt x="5045" y="37849"/>
                    <a:pt x="0" y="30102"/>
                    <a:pt x="0" y="21551"/>
                  </a:cubicBezTo>
                  <a:cubicBezTo>
                    <a:pt x="-1" y="10186"/>
                    <a:pt x="8806" y="765"/>
                    <a:pt x="20145" y="-1"/>
                  </a:cubicBezTo>
                  <a:lnTo>
                    <a:pt x="21600" y="21551"/>
                  </a:lnTo>
                  <a:lnTo>
                    <a:pt x="12867" y="41306"/>
                  </a:lnTo>
                  <a:close/>
                </a:path>
              </a:pathLst>
            </a:custGeom>
            <a:solidFill>
              <a:srgbClr val="B6C7C9"/>
            </a:solidFill>
            <a:ln w="22225">
              <a:solidFill>
                <a:srgbClr val="6C8F93"/>
              </a:solidFill>
              <a:round/>
              <a:headEnd/>
              <a:tailEnd/>
            </a:ln>
          </p:spPr>
          <p:txBody>
            <a:bodyPr/>
            <a:lstStyle/>
            <a:p>
              <a:endParaRPr lang="en-US"/>
            </a:p>
          </p:txBody>
        </p:sp>
        <p:sp>
          <p:nvSpPr>
            <p:cNvPr id="81015" name="Arc 391"/>
            <p:cNvSpPr>
              <a:spLocks/>
            </p:cNvSpPr>
            <p:nvPr/>
          </p:nvSpPr>
          <p:spPr bwMode="auto">
            <a:xfrm>
              <a:off x="2293" y="3335"/>
              <a:ext cx="1344" cy="361"/>
            </a:xfrm>
            <a:custGeom>
              <a:avLst/>
              <a:gdLst>
                <a:gd name="T0" fmla="*/ 0 w 39224"/>
                <a:gd name="T1" fmla="*/ 0 h 21600"/>
                <a:gd name="T2" fmla="*/ 0 w 39224"/>
                <a:gd name="T3" fmla="*/ 0 h 21600"/>
                <a:gd name="T4" fmla="*/ 0 w 39224"/>
                <a:gd name="T5" fmla="*/ 0 h 21600"/>
                <a:gd name="T6" fmla="*/ 0 60000 65536"/>
                <a:gd name="T7" fmla="*/ 0 60000 65536"/>
                <a:gd name="T8" fmla="*/ 0 60000 65536"/>
                <a:gd name="T9" fmla="*/ 0 w 39224"/>
                <a:gd name="T10" fmla="*/ 0 h 21600"/>
                <a:gd name="T11" fmla="*/ 39224 w 39224"/>
                <a:gd name="T12" fmla="*/ 21600 h 21600"/>
              </a:gdLst>
              <a:ahLst/>
              <a:cxnLst>
                <a:cxn ang="T6">
                  <a:pos x="T0" y="T1"/>
                </a:cxn>
                <a:cxn ang="T7">
                  <a:pos x="T2" y="T3"/>
                </a:cxn>
                <a:cxn ang="T8">
                  <a:pos x="T4" y="T5"/>
                </a:cxn>
              </a:cxnLst>
              <a:rect l="T9" t="T10" r="T11" b="T12"/>
              <a:pathLst>
                <a:path w="39224" h="21600" fill="none" extrusionOk="0">
                  <a:moveTo>
                    <a:pt x="39224" y="12019"/>
                  </a:moveTo>
                  <a:cubicBezTo>
                    <a:pt x="35214" y="18006"/>
                    <a:pt x="28483" y="21599"/>
                    <a:pt x="21277" y="21600"/>
                  </a:cubicBezTo>
                  <a:cubicBezTo>
                    <a:pt x="10782" y="21600"/>
                    <a:pt x="1807" y="14057"/>
                    <a:pt x="-1" y="3720"/>
                  </a:cubicBezTo>
                </a:path>
                <a:path w="39224" h="21600" stroke="0" extrusionOk="0">
                  <a:moveTo>
                    <a:pt x="39224" y="12019"/>
                  </a:moveTo>
                  <a:cubicBezTo>
                    <a:pt x="35214" y="18006"/>
                    <a:pt x="28483" y="21599"/>
                    <a:pt x="21277" y="21600"/>
                  </a:cubicBezTo>
                  <a:cubicBezTo>
                    <a:pt x="10782" y="21600"/>
                    <a:pt x="1807" y="14057"/>
                    <a:pt x="-1" y="3720"/>
                  </a:cubicBezTo>
                  <a:lnTo>
                    <a:pt x="21277" y="0"/>
                  </a:lnTo>
                  <a:lnTo>
                    <a:pt x="39224" y="12019"/>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016" name="Arc 392"/>
            <p:cNvSpPr>
              <a:spLocks/>
            </p:cNvSpPr>
            <p:nvPr/>
          </p:nvSpPr>
          <p:spPr bwMode="auto">
            <a:xfrm>
              <a:off x="2300" y="3335"/>
              <a:ext cx="1329" cy="354"/>
            </a:xfrm>
            <a:custGeom>
              <a:avLst/>
              <a:gdLst>
                <a:gd name="T0" fmla="*/ 0 w 39161"/>
                <a:gd name="T1" fmla="*/ 0 h 21600"/>
                <a:gd name="T2" fmla="*/ 0 w 39161"/>
                <a:gd name="T3" fmla="*/ 0 h 21600"/>
                <a:gd name="T4" fmla="*/ 0 w 39161"/>
                <a:gd name="T5" fmla="*/ 0 h 21600"/>
                <a:gd name="T6" fmla="*/ 0 60000 65536"/>
                <a:gd name="T7" fmla="*/ 0 60000 65536"/>
                <a:gd name="T8" fmla="*/ 0 60000 65536"/>
                <a:gd name="T9" fmla="*/ 0 w 39161"/>
                <a:gd name="T10" fmla="*/ 0 h 21600"/>
                <a:gd name="T11" fmla="*/ 39161 w 39161"/>
                <a:gd name="T12" fmla="*/ 21600 h 21600"/>
              </a:gdLst>
              <a:ahLst/>
              <a:cxnLst>
                <a:cxn ang="T6">
                  <a:pos x="T0" y="T1"/>
                </a:cxn>
                <a:cxn ang="T7">
                  <a:pos x="T2" y="T3"/>
                </a:cxn>
                <a:cxn ang="T8">
                  <a:pos x="T4" y="T5"/>
                </a:cxn>
              </a:cxnLst>
              <a:rect l="T9" t="T10" r="T11" b="T12"/>
              <a:pathLst>
                <a:path w="39161" h="21600" fill="none" extrusionOk="0">
                  <a:moveTo>
                    <a:pt x="39161" y="12103"/>
                  </a:moveTo>
                  <a:cubicBezTo>
                    <a:pt x="35143" y="18042"/>
                    <a:pt x="28441" y="21599"/>
                    <a:pt x="21271" y="21600"/>
                  </a:cubicBezTo>
                  <a:cubicBezTo>
                    <a:pt x="10790" y="21600"/>
                    <a:pt x="1822" y="14076"/>
                    <a:pt x="0" y="3755"/>
                  </a:cubicBezTo>
                </a:path>
                <a:path w="39161" h="21600" stroke="0" extrusionOk="0">
                  <a:moveTo>
                    <a:pt x="39161" y="12103"/>
                  </a:moveTo>
                  <a:cubicBezTo>
                    <a:pt x="35143" y="18042"/>
                    <a:pt x="28441" y="21599"/>
                    <a:pt x="21271" y="21600"/>
                  </a:cubicBezTo>
                  <a:cubicBezTo>
                    <a:pt x="10790" y="21600"/>
                    <a:pt x="1822" y="14076"/>
                    <a:pt x="0" y="3755"/>
                  </a:cubicBezTo>
                  <a:lnTo>
                    <a:pt x="21271" y="0"/>
                  </a:lnTo>
                  <a:lnTo>
                    <a:pt x="39161" y="12103"/>
                  </a:lnTo>
                  <a:close/>
                </a:path>
              </a:pathLst>
            </a:custGeom>
            <a:solidFill>
              <a:srgbClr val="B6C7C9"/>
            </a:solidFill>
            <a:ln w="22225">
              <a:solidFill>
                <a:srgbClr val="6C8F93"/>
              </a:solidFill>
              <a:round/>
              <a:headEnd/>
              <a:tailEnd/>
            </a:ln>
          </p:spPr>
          <p:txBody>
            <a:bodyPr/>
            <a:lstStyle/>
            <a:p>
              <a:endParaRPr lang="en-US"/>
            </a:p>
          </p:txBody>
        </p:sp>
      </p:grpSp>
      <p:grpSp>
        <p:nvGrpSpPr>
          <p:cNvPr id="80905" name="Group 393"/>
          <p:cNvGrpSpPr>
            <a:grpSpLocks/>
          </p:cNvGrpSpPr>
          <p:nvPr/>
        </p:nvGrpSpPr>
        <p:grpSpPr bwMode="auto">
          <a:xfrm>
            <a:off x="2138363" y="2636838"/>
            <a:ext cx="1803400" cy="1654175"/>
            <a:chOff x="1358" y="1886"/>
            <a:chExt cx="2989" cy="1810"/>
          </a:xfrm>
        </p:grpSpPr>
        <p:sp>
          <p:nvSpPr>
            <p:cNvPr id="80985" name="Arc 394"/>
            <p:cNvSpPr>
              <a:spLocks/>
            </p:cNvSpPr>
            <p:nvPr/>
          </p:nvSpPr>
          <p:spPr bwMode="auto">
            <a:xfrm>
              <a:off x="2404" y="1886"/>
              <a:ext cx="1247" cy="375"/>
            </a:xfrm>
            <a:custGeom>
              <a:avLst/>
              <a:gdLst>
                <a:gd name="T0" fmla="*/ 0 w 40985"/>
                <a:gd name="T1" fmla="*/ 0 h 21600"/>
                <a:gd name="T2" fmla="*/ 0 w 40985"/>
                <a:gd name="T3" fmla="*/ 0 h 21600"/>
                <a:gd name="T4" fmla="*/ 0 w 40985"/>
                <a:gd name="T5" fmla="*/ 0 h 21600"/>
                <a:gd name="T6" fmla="*/ 0 60000 65536"/>
                <a:gd name="T7" fmla="*/ 0 60000 65536"/>
                <a:gd name="T8" fmla="*/ 0 60000 65536"/>
                <a:gd name="T9" fmla="*/ 0 w 40985"/>
                <a:gd name="T10" fmla="*/ 0 h 21600"/>
                <a:gd name="T11" fmla="*/ 40985 w 40985"/>
                <a:gd name="T12" fmla="*/ 21600 h 21600"/>
              </a:gdLst>
              <a:ahLst/>
              <a:cxnLst>
                <a:cxn ang="T6">
                  <a:pos x="T0" y="T1"/>
                </a:cxn>
                <a:cxn ang="T7">
                  <a:pos x="T2" y="T3"/>
                </a:cxn>
                <a:cxn ang="T8">
                  <a:pos x="T4" y="T5"/>
                </a:cxn>
              </a:cxnLst>
              <a:rect l="T9" t="T10" r="T11" b="T12"/>
              <a:pathLst>
                <a:path w="40985" h="21600" fill="none" extrusionOk="0">
                  <a:moveTo>
                    <a:pt x="0" y="15316"/>
                  </a:moveTo>
                  <a:cubicBezTo>
                    <a:pt x="2766" y="6218"/>
                    <a:pt x="11157" y="-1"/>
                    <a:pt x="20666" y="0"/>
                  </a:cubicBezTo>
                  <a:cubicBezTo>
                    <a:pt x="29769" y="0"/>
                    <a:pt x="37896" y="5708"/>
                    <a:pt x="40984" y="14272"/>
                  </a:cubicBezTo>
                </a:path>
                <a:path w="40985" h="21600" stroke="0" extrusionOk="0">
                  <a:moveTo>
                    <a:pt x="0" y="15316"/>
                  </a:moveTo>
                  <a:cubicBezTo>
                    <a:pt x="2766" y="6218"/>
                    <a:pt x="11157" y="-1"/>
                    <a:pt x="20666" y="0"/>
                  </a:cubicBezTo>
                  <a:cubicBezTo>
                    <a:pt x="29769" y="0"/>
                    <a:pt x="37896" y="5708"/>
                    <a:pt x="40984" y="14272"/>
                  </a:cubicBezTo>
                  <a:lnTo>
                    <a:pt x="20666" y="21600"/>
                  </a:lnTo>
                  <a:lnTo>
                    <a:pt x="0" y="15316"/>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0986" name="Arc 395"/>
            <p:cNvSpPr>
              <a:spLocks/>
            </p:cNvSpPr>
            <p:nvPr/>
          </p:nvSpPr>
          <p:spPr bwMode="auto">
            <a:xfrm>
              <a:off x="2412" y="1893"/>
              <a:ext cx="1232" cy="368"/>
            </a:xfrm>
            <a:custGeom>
              <a:avLst/>
              <a:gdLst>
                <a:gd name="T0" fmla="*/ 0 w 40951"/>
                <a:gd name="T1" fmla="*/ 0 h 21600"/>
                <a:gd name="T2" fmla="*/ 0 w 40951"/>
                <a:gd name="T3" fmla="*/ 0 h 21600"/>
                <a:gd name="T4" fmla="*/ 0 w 40951"/>
                <a:gd name="T5" fmla="*/ 0 h 21600"/>
                <a:gd name="T6" fmla="*/ 0 60000 65536"/>
                <a:gd name="T7" fmla="*/ 0 60000 65536"/>
                <a:gd name="T8" fmla="*/ 0 60000 65536"/>
                <a:gd name="T9" fmla="*/ 0 w 40951"/>
                <a:gd name="T10" fmla="*/ 0 h 21600"/>
                <a:gd name="T11" fmla="*/ 40951 w 40951"/>
                <a:gd name="T12" fmla="*/ 21600 h 21600"/>
              </a:gdLst>
              <a:ahLst/>
              <a:cxnLst>
                <a:cxn ang="T6">
                  <a:pos x="T0" y="T1"/>
                </a:cxn>
                <a:cxn ang="T7">
                  <a:pos x="T2" y="T3"/>
                </a:cxn>
                <a:cxn ang="T8">
                  <a:pos x="T4" y="T5"/>
                </a:cxn>
              </a:cxnLst>
              <a:rect l="T9" t="T10" r="T11" b="T12"/>
              <a:pathLst>
                <a:path w="40951" h="21600" fill="none" extrusionOk="0">
                  <a:moveTo>
                    <a:pt x="-1" y="15268"/>
                  </a:moveTo>
                  <a:cubicBezTo>
                    <a:pt x="2781" y="6195"/>
                    <a:pt x="11160" y="-1"/>
                    <a:pt x="20651" y="0"/>
                  </a:cubicBezTo>
                  <a:cubicBezTo>
                    <a:pt x="29734" y="0"/>
                    <a:pt x="37847" y="5683"/>
                    <a:pt x="40951" y="14219"/>
                  </a:cubicBezTo>
                </a:path>
                <a:path w="40951" h="21600" stroke="0" extrusionOk="0">
                  <a:moveTo>
                    <a:pt x="-1" y="15268"/>
                  </a:moveTo>
                  <a:cubicBezTo>
                    <a:pt x="2781" y="6195"/>
                    <a:pt x="11160" y="-1"/>
                    <a:pt x="20651" y="0"/>
                  </a:cubicBezTo>
                  <a:cubicBezTo>
                    <a:pt x="29734" y="0"/>
                    <a:pt x="37847" y="5683"/>
                    <a:pt x="40951" y="14219"/>
                  </a:cubicBezTo>
                  <a:lnTo>
                    <a:pt x="20651" y="21600"/>
                  </a:lnTo>
                  <a:lnTo>
                    <a:pt x="-1" y="15268"/>
                  </a:lnTo>
                  <a:close/>
                </a:path>
              </a:pathLst>
            </a:custGeom>
            <a:solidFill>
              <a:srgbClr val="B6C7C9"/>
            </a:solidFill>
            <a:ln w="22225">
              <a:solidFill>
                <a:srgbClr val="6C8F93"/>
              </a:solidFill>
              <a:round/>
              <a:headEnd/>
              <a:tailEnd/>
            </a:ln>
          </p:spPr>
          <p:txBody>
            <a:bodyPr/>
            <a:lstStyle/>
            <a:p>
              <a:endParaRPr lang="en-US"/>
            </a:p>
          </p:txBody>
        </p:sp>
        <p:sp>
          <p:nvSpPr>
            <p:cNvPr id="80987" name="Arc 396"/>
            <p:cNvSpPr>
              <a:spLocks/>
            </p:cNvSpPr>
            <p:nvPr/>
          </p:nvSpPr>
          <p:spPr bwMode="auto">
            <a:xfrm>
              <a:off x="1662" y="2081"/>
              <a:ext cx="766" cy="446"/>
            </a:xfrm>
            <a:custGeom>
              <a:avLst/>
              <a:gdLst>
                <a:gd name="T0" fmla="*/ 0 w 33007"/>
                <a:gd name="T1" fmla="*/ 0 h 25698"/>
                <a:gd name="T2" fmla="*/ 0 w 33007"/>
                <a:gd name="T3" fmla="*/ 0 h 25698"/>
                <a:gd name="T4" fmla="*/ 0 w 33007"/>
                <a:gd name="T5" fmla="*/ 0 h 25698"/>
                <a:gd name="T6" fmla="*/ 0 60000 65536"/>
                <a:gd name="T7" fmla="*/ 0 60000 65536"/>
                <a:gd name="T8" fmla="*/ 0 60000 65536"/>
                <a:gd name="T9" fmla="*/ 0 w 33007"/>
                <a:gd name="T10" fmla="*/ 0 h 25698"/>
                <a:gd name="T11" fmla="*/ 33007 w 33007"/>
                <a:gd name="T12" fmla="*/ 25698 h 25698"/>
              </a:gdLst>
              <a:ahLst/>
              <a:cxnLst>
                <a:cxn ang="T6">
                  <a:pos x="T0" y="T1"/>
                </a:cxn>
                <a:cxn ang="T7">
                  <a:pos x="T2" y="T3"/>
                </a:cxn>
                <a:cxn ang="T8">
                  <a:pos x="T4" y="T5"/>
                </a:cxn>
              </a:cxnLst>
              <a:rect l="T9" t="T10" r="T11" b="T12"/>
              <a:pathLst>
                <a:path w="33007" h="25698" fill="none" extrusionOk="0">
                  <a:moveTo>
                    <a:pt x="392" y="25697"/>
                  </a:moveTo>
                  <a:cubicBezTo>
                    <a:pt x="131" y="24347"/>
                    <a:pt x="0" y="22975"/>
                    <a:pt x="0" y="21600"/>
                  </a:cubicBezTo>
                  <a:cubicBezTo>
                    <a:pt x="0" y="9670"/>
                    <a:pt x="9670" y="0"/>
                    <a:pt x="21600" y="0"/>
                  </a:cubicBezTo>
                  <a:cubicBezTo>
                    <a:pt x="25631" y="-1"/>
                    <a:pt x="29583" y="1128"/>
                    <a:pt x="33007" y="3257"/>
                  </a:cubicBezTo>
                </a:path>
                <a:path w="33007" h="25698" stroke="0" extrusionOk="0">
                  <a:moveTo>
                    <a:pt x="392" y="25697"/>
                  </a:moveTo>
                  <a:cubicBezTo>
                    <a:pt x="131" y="24347"/>
                    <a:pt x="0" y="22975"/>
                    <a:pt x="0" y="21600"/>
                  </a:cubicBezTo>
                  <a:cubicBezTo>
                    <a:pt x="0" y="9670"/>
                    <a:pt x="9670" y="0"/>
                    <a:pt x="21600" y="0"/>
                  </a:cubicBezTo>
                  <a:cubicBezTo>
                    <a:pt x="25631" y="-1"/>
                    <a:pt x="29583" y="1128"/>
                    <a:pt x="33007" y="3257"/>
                  </a:cubicBezTo>
                  <a:lnTo>
                    <a:pt x="21600" y="21600"/>
                  </a:lnTo>
                  <a:lnTo>
                    <a:pt x="392" y="2569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0988" name="Arc 397"/>
            <p:cNvSpPr>
              <a:spLocks/>
            </p:cNvSpPr>
            <p:nvPr/>
          </p:nvSpPr>
          <p:spPr bwMode="auto">
            <a:xfrm>
              <a:off x="1669" y="2088"/>
              <a:ext cx="755" cy="438"/>
            </a:xfrm>
            <a:custGeom>
              <a:avLst/>
              <a:gdLst>
                <a:gd name="T0" fmla="*/ 0 w 32968"/>
                <a:gd name="T1" fmla="*/ 0 h 25717"/>
                <a:gd name="T2" fmla="*/ 0 w 32968"/>
                <a:gd name="T3" fmla="*/ 0 h 25717"/>
                <a:gd name="T4" fmla="*/ 0 w 32968"/>
                <a:gd name="T5" fmla="*/ 0 h 25717"/>
                <a:gd name="T6" fmla="*/ 0 60000 65536"/>
                <a:gd name="T7" fmla="*/ 0 60000 65536"/>
                <a:gd name="T8" fmla="*/ 0 60000 65536"/>
                <a:gd name="T9" fmla="*/ 0 w 32968"/>
                <a:gd name="T10" fmla="*/ 0 h 25717"/>
                <a:gd name="T11" fmla="*/ 32968 w 32968"/>
                <a:gd name="T12" fmla="*/ 25717 h 25717"/>
              </a:gdLst>
              <a:ahLst/>
              <a:cxnLst>
                <a:cxn ang="T6">
                  <a:pos x="T0" y="T1"/>
                </a:cxn>
                <a:cxn ang="T7">
                  <a:pos x="T2" y="T3"/>
                </a:cxn>
                <a:cxn ang="T8">
                  <a:pos x="T4" y="T5"/>
                </a:cxn>
              </a:cxnLst>
              <a:rect l="T9" t="T10" r="T11" b="T12"/>
              <a:pathLst>
                <a:path w="32968" h="25717" fill="none" extrusionOk="0">
                  <a:moveTo>
                    <a:pt x="395" y="25717"/>
                  </a:moveTo>
                  <a:cubicBezTo>
                    <a:pt x="132" y="24360"/>
                    <a:pt x="0" y="22981"/>
                    <a:pt x="0" y="21600"/>
                  </a:cubicBezTo>
                  <a:cubicBezTo>
                    <a:pt x="0" y="9670"/>
                    <a:pt x="9670" y="0"/>
                    <a:pt x="21600" y="0"/>
                  </a:cubicBezTo>
                  <a:cubicBezTo>
                    <a:pt x="25616" y="-1"/>
                    <a:pt x="29552" y="1119"/>
                    <a:pt x="32967" y="3233"/>
                  </a:cubicBezTo>
                </a:path>
                <a:path w="32968" h="25717" stroke="0" extrusionOk="0">
                  <a:moveTo>
                    <a:pt x="395" y="25717"/>
                  </a:moveTo>
                  <a:cubicBezTo>
                    <a:pt x="132" y="24360"/>
                    <a:pt x="0" y="22981"/>
                    <a:pt x="0" y="21600"/>
                  </a:cubicBezTo>
                  <a:cubicBezTo>
                    <a:pt x="0" y="9670"/>
                    <a:pt x="9670" y="0"/>
                    <a:pt x="21600" y="0"/>
                  </a:cubicBezTo>
                  <a:cubicBezTo>
                    <a:pt x="25616" y="-1"/>
                    <a:pt x="29552" y="1119"/>
                    <a:pt x="32967" y="3233"/>
                  </a:cubicBezTo>
                  <a:lnTo>
                    <a:pt x="21600" y="21600"/>
                  </a:lnTo>
                  <a:lnTo>
                    <a:pt x="395" y="25717"/>
                  </a:lnTo>
                  <a:close/>
                </a:path>
              </a:pathLst>
            </a:custGeom>
            <a:solidFill>
              <a:srgbClr val="B6C7C9"/>
            </a:solidFill>
            <a:ln w="22225">
              <a:solidFill>
                <a:srgbClr val="6C8F93"/>
              </a:solidFill>
              <a:round/>
              <a:headEnd/>
              <a:tailEnd/>
            </a:ln>
          </p:spPr>
          <p:txBody>
            <a:bodyPr/>
            <a:lstStyle/>
            <a:p>
              <a:endParaRPr lang="en-US"/>
            </a:p>
          </p:txBody>
        </p:sp>
        <p:sp>
          <p:nvSpPr>
            <p:cNvPr id="80989" name="Arc 398"/>
            <p:cNvSpPr>
              <a:spLocks/>
            </p:cNvSpPr>
            <p:nvPr/>
          </p:nvSpPr>
          <p:spPr bwMode="auto">
            <a:xfrm>
              <a:off x="1553" y="3120"/>
              <a:ext cx="773" cy="345"/>
            </a:xfrm>
            <a:custGeom>
              <a:avLst/>
              <a:gdLst>
                <a:gd name="T0" fmla="*/ 0 w 32097"/>
                <a:gd name="T1" fmla="*/ 0 h 21984"/>
                <a:gd name="T2" fmla="*/ 0 w 32097"/>
                <a:gd name="T3" fmla="*/ 0 h 21984"/>
                <a:gd name="T4" fmla="*/ 0 w 32097"/>
                <a:gd name="T5" fmla="*/ 0 h 21984"/>
                <a:gd name="T6" fmla="*/ 0 60000 65536"/>
                <a:gd name="T7" fmla="*/ 0 60000 65536"/>
                <a:gd name="T8" fmla="*/ 0 60000 65536"/>
                <a:gd name="T9" fmla="*/ 0 w 32097"/>
                <a:gd name="T10" fmla="*/ 0 h 21984"/>
                <a:gd name="T11" fmla="*/ 32097 w 32097"/>
                <a:gd name="T12" fmla="*/ 21984 h 21984"/>
              </a:gdLst>
              <a:ahLst/>
              <a:cxnLst>
                <a:cxn ang="T6">
                  <a:pos x="T0" y="T1"/>
                </a:cxn>
                <a:cxn ang="T7">
                  <a:pos x="T2" y="T3"/>
                </a:cxn>
                <a:cxn ang="T8">
                  <a:pos x="T4" y="T5"/>
                </a:cxn>
              </a:cxnLst>
              <a:rect l="T9" t="T10" r="T11" b="T12"/>
              <a:pathLst>
                <a:path w="32097" h="21984" fill="none" extrusionOk="0">
                  <a:moveTo>
                    <a:pt x="32096" y="19261"/>
                  </a:moveTo>
                  <a:cubicBezTo>
                    <a:pt x="28886" y="21047"/>
                    <a:pt x="25273" y="21983"/>
                    <a:pt x="21600" y="21984"/>
                  </a:cubicBezTo>
                  <a:cubicBezTo>
                    <a:pt x="9670" y="21984"/>
                    <a:pt x="0" y="12313"/>
                    <a:pt x="0" y="384"/>
                  </a:cubicBezTo>
                  <a:cubicBezTo>
                    <a:pt x="-1" y="255"/>
                    <a:pt x="1" y="127"/>
                    <a:pt x="3" y="0"/>
                  </a:cubicBezTo>
                </a:path>
                <a:path w="32097" h="21984" stroke="0" extrusionOk="0">
                  <a:moveTo>
                    <a:pt x="32096" y="19261"/>
                  </a:moveTo>
                  <a:cubicBezTo>
                    <a:pt x="28886" y="21047"/>
                    <a:pt x="25273" y="21983"/>
                    <a:pt x="21600" y="21984"/>
                  </a:cubicBezTo>
                  <a:cubicBezTo>
                    <a:pt x="9670" y="21984"/>
                    <a:pt x="0" y="12313"/>
                    <a:pt x="0" y="384"/>
                  </a:cubicBezTo>
                  <a:cubicBezTo>
                    <a:pt x="-1" y="255"/>
                    <a:pt x="1" y="127"/>
                    <a:pt x="3" y="0"/>
                  </a:cubicBezTo>
                  <a:lnTo>
                    <a:pt x="21600" y="384"/>
                  </a:lnTo>
                  <a:lnTo>
                    <a:pt x="32096" y="19261"/>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0990" name="Arc 399"/>
            <p:cNvSpPr>
              <a:spLocks/>
            </p:cNvSpPr>
            <p:nvPr/>
          </p:nvSpPr>
          <p:spPr bwMode="auto">
            <a:xfrm>
              <a:off x="1560" y="3120"/>
              <a:ext cx="761" cy="337"/>
            </a:xfrm>
            <a:custGeom>
              <a:avLst/>
              <a:gdLst>
                <a:gd name="T0" fmla="*/ 0 w 32039"/>
                <a:gd name="T1" fmla="*/ 0 h 21986"/>
                <a:gd name="T2" fmla="*/ 0 w 32039"/>
                <a:gd name="T3" fmla="*/ 0 h 21986"/>
                <a:gd name="T4" fmla="*/ 0 w 32039"/>
                <a:gd name="T5" fmla="*/ 0 h 21986"/>
                <a:gd name="T6" fmla="*/ 0 60000 65536"/>
                <a:gd name="T7" fmla="*/ 0 60000 65536"/>
                <a:gd name="T8" fmla="*/ 0 60000 65536"/>
                <a:gd name="T9" fmla="*/ 0 w 32039"/>
                <a:gd name="T10" fmla="*/ 0 h 21986"/>
                <a:gd name="T11" fmla="*/ 32039 w 32039"/>
                <a:gd name="T12" fmla="*/ 21986 h 21986"/>
              </a:gdLst>
              <a:ahLst/>
              <a:cxnLst>
                <a:cxn ang="T6">
                  <a:pos x="T0" y="T1"/>
                </a:cxn>
                <a:cxn ang="T7">
                  <a:pos x="T2" y="T3"/>
                </a:cxn>
                <a:cxn ang="T8">
                  <a:pos x="T4" y="T5"/>
                </a:cxn>
              </a:cxnLst>
              <a:rect l="T9" t="T10" r="T11" b="T12"/>
              <a:pathLst>
                <a:path w="32039" h="21986" fill="none" extrusionOk="0">
                  <a:moveTo>
                    <a:pt x="32038" y="19295"/>
                  </a:moveTo>
                  <a:cubicBezTo>
                    <a:pt x="28842" y="21060"/>
                    <a:pt x="25251" y="21985"/>
                    <a:pt x="21600" y="21986"/>
                  </a:cubicBezTo>
                  <a:cubicBezTo>
                    <a:pt x="9670" y="21986"/>
                    <a:pt x="0" y="12315"/>
                    <a:pt x="0" y="386"/>
                  </a:cubicBezTo>
                  <a:cubicBezTo>
                    <a:pt x="-1" y="257"/>
                    <a:pt x="1" y="128"/>
                    <a:pt x="3" y="0"/>
                  </a:cubicBezTo>
                </a:path>
                <a:path w="32039" h="21986" stroke="0" extrusionOk="0">
                  <a:moveTo>
                    <a:pt x="32038" y="19295"/>
                  </a:moveTo>
                  <a:cubicBezTo>
                    <a:pt x="28842" y="21060"/>
                    <a:pt x="25251" y="21985"/>
                    <a:pt x="21600" y="21986"/>
                  </a:cubicBezTo>
                  <a:cubicBezTo>
                    <a:pt x="9670" y="21986"/>
                    <a:pt x="0" y="12315"/>
                    <a:pt x="0" y="386"/>
                  </a:cubicBezTo>
                  <a:cubicBezTo>
                    <a:pt x="-1" y="257"/>
                    <a:pt x="1" y="128"/>
                    <a:pt x="3" y="0"/>
                  </a:cubicBezTo>
                  <a:lnTo>
                    <a:pt x="21600" y="386"/>
                  </a:lnTo>
                  <a:lnTo>
                    <a:pt x="32038" y="19295"/>
                  </a:lnTo>
                  <a:close/>
                </a:path>
              </a:pathLst>
            </a:custGeom>
            <a:solidFill>
              <a:srgbClr val="B6C7C9"/>
            </a:solidFill>
            <a:ln w="22225">
              <a:solidFill>
                <a:srgbClr val="6C8F93"/>
              </a:solidFill>
              <a:round/>
              <a:headEnd/>
              <a:tailEnd/>
            </a:ln>
          </p:spPr>
          <p:txBody>
            <a:bodyPr/>
            <a:lstStyle/>
            <a:p>
              <a:endParaRPr lang="en-US"/>
            </a:p>
          </p:txBody>
        </p:sp>
        <p:sp>
          <p:nvSpPr>
            <p:cNvPr id="80991" name="Arc 400"/>
            <p:cNvSpPr>
              <a:spLocks/>
            </p:cNvSpPr>
            <p:nvPr/>
          </p:nvSpPr>
          <p:spPr bwMode="auto">
            <a:xfrm>
              <a:off x="3626" y="2103"/>
              <a:ext cx="584" cy="427"/>
            </a:xfrm>
            <a:custGeom>
              <a:avLst/>
              <a:gdLst>
                <a:gd name="T0" fmla="*/ 0 w 26070"/>
                <a:gd name="T1" fmla="*/ 0 h 31631"/>
                <a:gd name="T2" fmla="*/ 0 w 26070"/>
                <a:gd name="T3" fmla="*/ 0 h 31631"/>
                <a:gd name="T4" fmla="*/ 0 w 26070"/>
                <a:gd name="T5" fmla="*/ 0 h 31631"/>
                <a:gd name="T6" fmla="*/ 0 60000 65536"/>
                <a:gd name="T7" fmla="*/ 0 60000 65536"/>
                <a:gd name="T8" fmla="*/ 0 60000 65536"/>
                <a:gd name="T9" fmla="*/ 0 w 26070"/>
                <a:gd name="T10" fmla="*/ 0 h 31631"/>
                <a:gd name="T11" fmla="*/ 26070 w 26070"/>
                <a:gd name="T12" fmla="*/ 31631 h 31631"/>
              </a:gdLst>
              <a:ahLst/>
              <a:cxnLst>
                <a:cxn ang="T6">
                  <a:pos x="T0" y="T1"/>
                </a:cxn>
                <a:cxn ang="T7">
                  <a:pos x="T2" y="T3"/>
                </a:cxn>
                <a:cxn ang="T8">
                  <a:pos x="T4" y="T5"/>
                </a:cxn>
              </a:cxnLst>
              <a:rect l="T9" t="T10" r="T11" b="T12"/>
              <a:pathLst>
                <a:path w="26070" h="31631" fill="none" extrusionOk="0">
                  <a:moveTo>
                    <a:pt x="-1" y="467"/>
                  </a:moveTo>
                  <a:cubicBezTo>
                    <a:pt x="1469" y="156"/>
                    <a:pt x="2967" y="-1"/>
                    <a:pt x="4470" y="0"/>
                  </a:cubicBezTo>
                  <a:cubicBezTo>
                    <a:pt x="16399" y="0"/>
                    <a:pt x="26070" y="9670"/>
                    <a:pt x="26070" y="21600"/>
                  </a:cubicBezTo>
                  <a:cubicBezTo>
                    <a:pt x="26070" y="25094"/>
                    <a:pt x="25222" y="28536"/>
                    <a:pt x="23599" y="31631"/>
                  </a:cubicBezTo>
                </a:path>
                <a:path w="26070" h="31631" stroke="0" extrusionOk="0">
                  <a:moveTo>
                    <a:pt x="-1" y="467"/>
                  </a:moveTo>
                  <a:cubicBezTo>
                    <a:pt x="1469" y="156"/>
                    <a:pt x="2967" y="-1"/>
                    <a:pt x="4470" y="0"/>
                  </a:cubicBezTo>
                  <a:cubicBezTo>
                    <a:pt x="16399" y="0"/>
                    <a:pt x="26070" y="9670"/>
                    <a:pt x="26070" y="21600"/>
                  </a:cubicBezTo>
                  <a:cubicBezTo>
                    <a:pt x="26070" y="25094"/>
                    <a:pt x="25222" y="28536"/>
                    <a:pt x="23599" y="31631"/>
                  </a:cubicBezTo>
                  <a:lnTo>
                    <a:pt x="4470" y="21600"/>
                  </a:lnTo>
                  <a:lnTo>
                    <a:pt x="-1" y="46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0992" name="Arc 401"/>
            <p:cNvSpPr>
              <a:spLocks/>
            </p:cNvSpPr>
            <p:nvPr/>
          </p:nvSpPr>
          <p:spPr bwMode="auto">
            <a:xfrm>
              <a:off x="3628" y="2110"/>
              <a:ext cx="574" cy="418"/>
            </a:xfrm>
            <a:custGeom>
              <a:avLst/>
              <a:gdLst>
                <a:gd name="T0" fmla="*/ 0 w 26029"/>
                <a:gd name="T1" fmla="*/ 0 h 31708"/>
                <a:gd name="T2" fmla="*/ 0 w 26029"/>
                <a:gd name="T3" fmla="*/ 0 h 31708"/>
                <a:gd name="T4" fmla="*/ 0 w 26029"/>
                <a:gd name="T5" fmla="*/ 0 h 31708"/>
                <a:gd name="T6" fmla="*/ 0 60000 65536"/>
                <a:gd name="T7" fmla="*/ 0 60000 65536"/>
                <a:gd name="T8" fmla="*/ 0 60000 65536"/>
                <a:gd name="T9" fmla="*/ 0 w 26029"/>
                <a:gd name="T10" fmla="*/ 0 h 31708"/>
                <a:gd name="T11" fmla="*/ 26029 w 26029"/>
                <a:gd name="T12" fmla="*/ 31708 h 31708"/>
              </a:gdLst>
              <a:ahLst/>
              <a:cxnLst>
                <a:cxn ang="T6">
                  <a:pos x="T0" y="T1"/>
                </a:cxn>
                <a:cxn ang="T7">
                  <a:pos x="T2" y="T3"/>
                </a:cxn>
                <a:cxn ang="T8">
                  <a:pos x="T4" y="T5"/>
                </a:cxn>
              </a:cxnLst>
              <a:rect l="T9" t="T10" r="T11" b="T12"/>
              <a:pathLst>
                <a:path w="26029" h="31708" fill="none" extrusionOk="0">
                  <a:moveTo>
                    <a:pt x="-1" y="458"/>
                  </a:moveTo>
                  <a:cubicBezTo>
                    <a:pt x="1456" y="153"/>
                    <a:pt x="2940" y="-1"/>
                    <a:pt x="4429" y="0"/>
                  </a:cubicBezTo>
                  <a:cubicBezTo>
                    <a:pt x="16358" y="0"/>
                    <a:pt x="26029" y="9670"/>
                    <a:pt x="26029" y="21600"/>
                  </a:cubicBezTo>
                  <a:cubicBezTo>
                    <a:pt x="26029" y="25123"/>
                    <a:pt x="25166" y="28593"/>
                    <a:pt x="23517" y="31707"/>
                  </a:cubicBezTo>
                </a:path>
                <a:path w="26029" h="31708" stroke="0" extrusionOk="0">
                  <a:moveTo>
                    <a:pt x="-1" y="458"/>
                  </a:moveTo>
                  <a:cubicBezTo>
                    <a:pt x="1456" y="153"/>
                    <a:pt x="2940" y="-1"/>
                    <a:pt x="4429" y="0"/>
                  </a:cubicBezTo>
                  <a:cubicBezTo>
                    <a:pt x="16358" y="0"/>
                    <a:pt x="26029" y="9670"/>
                    <a:pt x="26029" y="21600"/>
                  </a:cubicBezTo>
                  <a:cubicBezTo>
                    <a:pt x="26029" y="25123"/>
                    <a:pt x="25166" y="28593"/>
                    <a:pt x="23517" y="31707"/>
                  </a:cubicBezTo>
                  <a:lnTo>
                    <a:pt x="4429" y="21600"/>
                  </a:lnTo>
                  <a:lnTo>
                    <a:pt x="-1" y="458"/>
                  </a:lnTo>
                  <a:close/>
                </a:path>
              </a:pathLst>
            </a:custGeom>
            <a:solidFill>
              <a:srgbClr val="B6C7C9"/>
            </a:solidFill>
            <a:ln w="22225">
              <a:solidFill>
                <a:srgbClr val="6C8F93"/>
              </a:solidFill>
              <a:round/>
              <a:headEnd/>
              <a:tailEnd/>
            </a:ln>
          </p:spPr>
          <p:txBody>
            <a:bodyPr/>
            <a:lstStyle/>
            <a:p>
              <a:endParaRPr lang="en-US"/>
            </a:p>
          </p:txBody>
        </p:sp>
        <p:sp>
          <p:nvSpPr>
            <p:cNvPr id="80993" name="Arc 402"/>
            <p:cNvSpPr>
              <a:spLocks/>
            </p:cNvSpPr>
            <p:nvPr/>
          </p:nvSpPr>
          <p:spPr bwMode="auto">
            <a:xfrm>
              <a:off x="3791" y="2534"/>
              <a:ext cx="556" cy="428"/>
            </a:xfrm>
            <a:custGeom>
              <a:avLst/>
              <a:gdLst>
                <a:gd name="T0" fmla="*/ 0 w 21600"/>
                <a:gd name="T1" fmla="*/ 0 h 29154"/>
                <a:gd name="T2" fmla="*/ 0 w 21600"/>
                <a:gd name="T3" fmla="*/ 0 h 29154"/>
                <a:gd name="T4" fmla="*/ 0 w 21600"/>
                <a:gd name="T5" fmla="*/ 0 h 29154"/>
                <a:gd name="T6" fmla="*/ 0 60000 65536"/>
                <a:gd name="T7" fmla="*/ 0 60000 65536"/>
                <a:gd name="T8" fmla="*/ 0 60000 65536"/>
                <a:gd name="T9" fmla="*/ 0 w 21600"/>
                <a:gd name="T10" fmla="*/ 0 h 29154"/>
                <a:gd name="T11" fmla="*/ 21600 w 21600"/>
                <a:gd name="T12" fmla="*/ 29154 h 29154"/>
              </a:gdLst>
              <a:ahLst/>
              <a:cxnLst>
                <a:cxn ang="T6">
                  <a:pos x="T0" y="T1"/>
                </a:cxn>
                <a:cxn ang="T7">
                  <a:pos x="T2" y="T3"/>
                </a:cxn>
                <a:cxn ang="T8">
                  <a:pos x="T4" y="T5"/>
                </a:cxn>
              </a:cxnLst>
              <a:rect l="T9" t="T10" r="T11" b="T12"/>
              <a:pathLst>
                <a:path w="21600" h="29154" fill="none" extrusionOk="0">
                  <a:moveTo>
                    <a:pt x="13583" y="0"/>
                  </a:moveTo>
                  <a:cubicBezTo>
                    <a:pt x="18654" y="4101"/>
                    <a:pt x="21600" y="10273"/>
                    <a:pt x="21600" y="16794"/>
                  </a:cubicBezTo>
                  <a:cubicBezTo>
                    <a:pt x="21600" y="21214"/>
                    <a:pt x="20243" y="25528"/>
                    <a:pt x="17714" y="29154"/>
                  </a:cubicBezTo>
                </a:path>
                <a:path w="21600" h="29154" stroke="0" extrusionOk="0">
                  <a:moveTo>
                    <a:pt x="13583" y="0"/>
                  </a:moveTo>
                  <a:cubicBezTo>
                    <a:pt x="18654" y="4101"/>
                    <a:pt x="21600" y="10273"/>
                    <a:pt x="21600" y="16794"/>
                  </a:cubicBezTo>
                  <a:cubicBezTo>
                    <a:pt x="21600" y="21214"/>
                    <a:pt x="20243" y="25528"/>
                    <a:pt x="17714" y="29154"/>
                  </a:cubicBezTo>
                  <a:lnTo>
                    <a:pt x="0" y="16794"/>
                  </a:lnTo>
                  <a:lnTo>
                    <a:pt x="13583" y="0"/>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0994" name="Arc 403"/>
            <p:cNvSpPr>
              <a:spLocks/>
            </p:cNvSpPr>
            <p:nvPr/>
          </p:nvSpPr>
          <p:spPr bwMode="auto">
            <a:xfrm>
              <a:off x="3791" y="2538"/>
              <a:ext cx="549" cy="420"/>
            </a:xfrm>
            <a:custGeom>
              <a:avLst/>
              <a:gdLst>
                <a:gd name="T0" fmla="*/ 0 w 21600"/>
                <a:gd name="T1" fmla="*/ 0 h 29298"/>
                <a:gd name="T2" fmla="*/ 0 w 21600"/>
                <a:gd name="T3" fmla="*/ 0 h 29298"/>
                <a:gd name="T4" fmla="*/ 0 w 21600"/>
                <a:gd name="T5" fmla="*/ 0 h 29298"/>
                <a:gd name="T6" fmla="*/ 0 60000 65536"/>
                <a:gd name="T7" fmla="*/ 0 60000 65536"/>
                <a:gd name="T8" fmla="*/ 0 60000 65536"/>
                <a:gd name="T9" fmla="*/ 0 w 21600"/>
                <a:gd name="T10" fmla="*/ 0 h 29298"/>
                <a:gd name="T11" fmla="*/ 21600 w 21600"/>
                <a:gd name="T12" fmla="*/ 29298 h 29298"/>
              </a:gdLst>
              <a:ahLst/>
              <a:cxnLst>
                <a:cxn ang="T6">
                  <a:pos x="T0" y="T1"/>
                </a:cxn>
                <a:cxn ang="T7">
                  <a:pos x="T2" y="T3"/>
                </a:cxn>
                <a:cxn ang="T8">
                  <a:pos x="T4" y="T5"/>
                </a:cxn>
              </a:cxnLst>
              <a:rect l="T9" t="T10" r="T11" b="T12"/>
              <a:pathLst>
                <a:path w="21600" h="29298" fill="none" extrusionOk="0">
                  <a:moveTo>
                    <a:pt x="13504" y="0"/>
                  </a:moveTo>
                  <a:cubicBezTo>
                    <a:pt x="18621" y="4099"/>
                    <a:pt x="21600" y="10301"/>
                    <a:pt x="21600" y="16858"/>
                  </a:cubicBezTo>
                  <a:cubicBezTo>
                    <a:pt x="21600" y="21311"/>
                    <a:pt x="20223" y="25656"/>
                    <a:pt x="17658" y="29298"/>
                  </a:cubicBezTo>
                </a:path>
                <a:path w="21600" h="29298" stroke="0" extrusionOk="0">
                  <a:moveTo>
                    <a:pt x="13504" y="0"/>
                  </a:moveTo>
                  <a:cubicBezTo>
                    <a:pt x="18621" y="4099"/>
                    <a:pt x="21600" y="10301"/>
                    <a:pt x="21600" y="16858"/>
                  </a:cubicBezTo>
                  <a:cubicBezTo>
                    <a:pt x="21600" y="21311"/>
                    <a:pt x="20223" y="25656"/>
                    <a:pt x="17658" y="29298"/>
                  </a:cubicBezTo>
                  <a:lnTo>
                    <a:pt x="0" y="16858"/>
                  </a:lnTo>
                  <a:lnTo>
                    <a:pt x="13504" y="0"/>
                  </a:lnTo>
                  <a:close/>
                </a:path>
              </a:pathLst>
            </a:custGeom>
            <a:solidFill>
              <a:srgbClr val="B6C7C9"/>
            </a:solidFill>
            <a:ln w="22225">
              <a:solidFill>
                <a:srgbClr val="6C8F93"/>
              </a:solidFill>
              <a:round/>
              <a:headEnd/>
              <a:tailEnd/>
            </a:ln>
          </p:spPr>
          <p:txBody>
            <a:bodyPr/>
            <a:lstStyle/>
            <a:p>
              <a:endParaRPr lang="en-US"/>
            </a:p>
          </p:txBody>
        </p:sp>
        <p:sp>
          <p:nvSpPr>
            <p:cNvPr id="80995" name="Arc 404"/>
            <p:cNvSpPr>
              <a:spLocks/>
            </p:cNvSpPr>
            <p:nvPr/>
          </p:nvSpPr>
          <p:spPr bwMode="auto">
            <a:xfrm>
              <a:off x="3609" y="2973"/>
              <a:ext cx="651" cy="607"/>
            </a:xfrm>
            <a:custGeom>
              <a:avLst/>
              <a:gdLst>
                <a:gd name="T0" fmla="*/ 0 w 28655"/>
                <a:gd name="T1" fmla="*/ 0 h 27157"/>
                <a:gd name="T2" fmla="*/ 0 w 28655"/>
                <a:gd name="T3" fmla="*/ 0 h 27157"/>
                <a:gd name="T4" fmla="*/ 0 w 28655"/>
                <a:gd name="T5" fmla="*/ 0 h 27157"/>
                <a:gd name="T6" fmla="*/ 0 60000 65536"/>
                <a:gd name="T7" fmla="*/ 0 60000 65536"/>
                <a:gd name="T8" fmla="*/ 0 60000 65536"/>
                <a:gd name="T9" fmla="*/ 0 w 28655"/>
                <a:gd name="T10" fmla="*/ 0 h 27157"/>
                <a:gd name="T11" fmla="*/ 28655 w 28655"/>
                <a:gd name="T12" fmla="*/ 27157 h 27157"/>
              </a:gdLst>
              <a:ahLst/>
              <a:cxnLst>
                <a:cxn ang="T6">
                  <a:pos x="T0" y="T1"/>
                </a:cxn>
                <a:cxn ang="T7">
                  <a:pos x="T2" y="T3"/>
                </a:cxn>
                <a:cxn ang="T8">
                  <a:pos x="T4" y="T5"/>
                </a:cxn>
              </a:cxnLst>
              <a:rect l="T9" t="T10" r="T11" b="T12"/>
              <a:pathLst>
                <a:path w="28655" h="27157" fill="none" extrusionOk="0">
                  <a:moveTo>
                    <a:pt x="27927" y="0"/>
                  </a:moveTo>
                  <a:cubicBezTo>
                    <a:pt x="28410" y="1812"/>
                    <a:pt x="28655" y="3680"/>
                    <a:pt x="28655" y="5557"/>
                  </a:cubicBezTo>
                  <a:cubicBezTo>
                    <a:pt x="28655" y="17486"/>
                    <a:pt x="18984" y="27157"/>
                    <a:pt x="7055" y="27157"/>
                  </a:cubicBezTo>
                  <a:cubicBezTo>
                    <a:pt x="4653" y="27157"/>
                    <a:pt x="2269" y="26756"/>
                    <a:pt x="-1" y="25972"/>
                  </a:cubicBezTo>
                </a:path>
                <a:path w="28655" h="27157" stroke="0" extrusionOk="0">
                  <a:moveTo>
                    <a:pt x="27927" y="0"/>
                  </a:moveTo>
                  <a:cubicBezTo>
                    <a:pt x="28410" y="1812"/>
                    <a:pt x="28655" y="3680"/>
                    <a:pt x="28655" y="5557"/>
                  </a:cubicBezTo>
                  <a:cubicBezTo>
                    <a:pt x="28655" y="17486"/>
                    <a:pt x="18984" y="27157"/>
                    <a:pt x="7055" y="27157"/>
                  </a:cubicBezTo>
                  <a:cubicBezTo>
                    <a:pt x="4653" y="27157"/>
                    <a:pt x="2269" y="26756"/>
                    <a:pt x="-1" y="25972"/>
                  </a:cubicBezTo>
                  <a:lnTo>
                    <a:pt x="7055" y="5557"/>
                  </a:lnTo>
                  <a:lnTo>
                    <a:pt x="27927" y="0"/>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0996" name="Arc 405"/>
            <p:cNvSpPr>
              <a:spLocks/>
            </p:cNvSpPr>
            <p:nvPr/>
          </p:nvSpPr>
          <p:spPr bwMode="auto">
            <a:xfrm>
              <a:off x="3611" y="2975"/>
              <a:ext cx="642" cy="598"/>
            </a:xfrm>
            <a:custGeom>
              <a:avLst/>
              <a:gdLst>
                <a:gd name="T0" fmla="*/ 0 w 28653"/>
                <a:gd name="T1" fmla="*/ 0 h 27158"/>
                <a:gd name="T2" fmla="*/ 0 w 28653"/>
                <a:gd name="T3" fmla="*/ 0 h 27158"/>
                <a:gd name="T4" fmla="*/ 0 w 28653"/>
                <a:gd name="T5" fmla="*/ 0 h 27158"/>
                <a:gd name="T6" fmla="*/ 0 60000 65536"/>
                <a:gd name="T7" fmla="*/ 0 60000 65536"/>
                <a:gd name="T8" fmla="*/ 0 60000 65536"/>
                <a:gd name="T9" fmla="*/ 0 w 28653"/>
                <a:gd name="T10" fmla="*/ 0 h 27158"/>
                <a:gd name="T11" fmla="*/ 28653 w 28653"/>
                <a:gd name="T12" fmla="*/ 27158 h 27158"/>
              </a:gdLst>
              <a:ahLst/>
              <a:cxnLst>
                <a:cxn ang="T6">
                  <a:pos x="T0" y="T1"/>
                </a:cxn>
                <a:cxn ang="T7">
                  <a:pos x="T2" y="T3"/>
                </a:cxn>
                <a:cxn ang="T8">
                  <a:pos x="T4" y="T5"/>
                </a:cxn>
              </a:cxnLst>
              <a:rect l="T9" t="T10" r="T11" b="T12"/>
              <a:pathLst>
                <a:path w="28653" h="27158" fill="none" extrusionOk="0">
                  <a:moveTo>
                    <a:pt x="27925" y="0"/>
                  </a:moveTo>
                  <a:cubicBezTo>
                    <a:pt x="28408" y="1813"/>
                    <a:pt x="28653" y="3681"/>
                    <a:pt x="28653" y="5558"/>
                  </a:cubicBezTo>
                  <a:cubicBezTo>
                    <a:pt x="28653" y="17487"/>
                    <a:pt x="18982" y="27158"/>
                    <a:pt x="7053" y="27158"/>
                  </a:cubicBezTo>
                  <a:cubicBezTo>
                    <a:pt x="4652" y="27158"/>
                    <a:pt x="2268" y="26757"/>
                    <a:pt x="-1" y="25974"/>
                  </a:cubicBezTo>
                </a:path>
                <a:path w="28653" h="27158" stroke="0" extrusionOk="0">
                  <a:moveTo>
                    <a:pt x="27925" y="0"/>
                  </a:moveTo>
                  <a:cubicBezTo>
                    <a:pt x="28408" y="1813"/>
                    <a:pt x="28653" y="3681"/>
                    <a:pt x="28653" y="5558"/>
                  </a:cubicBezTo>
                  <a:cubicBezTo>
                    <a:pt x="28653" y="17487"/>
                    <a:pt x="18982" y="27158"/>
                    <a:pt x="7053" y="27158"/>
                  </a:cubicBezTo>
                  <a:cubicBezTo>
                    <a:pt x="4652" y="27158"/>
                    <a:pt x="2268" y="26757"/>
                    <a:pt x="-1" y="25974"/>
                  </a:cubicBezTo>
                  <a:lnTo>
                    <a:pt x="7053" y="5558"/>
                  </a:lnTo>
                  <a:lnTo>
                    <a:pt x="27925" y="0"/>
                  </a:lnTo>
                  <a:close/>
                </a:path>
              </a:pathLst>
            </a:custGeom>
            <a:solidFill>
              <a:srgbClr val="B6C7C9"/>
            </a:solidFill>
            <a:ln w="22225">
              <a:solidFill>
                <a:srgbClr val="6C8F93"/>
              </a:solidFill>
              <a:round/>
              <a:headEnd/>
              <a:tailEnd/>
            </a:ln>
          </p:spPr>
          <p:txBody>
            <a:bodyPr/>
            <a:lstStyle/>
            <a:p>
              <a:endParaRPr lang="en-US"/>
            </a:p>
          </p:txBody>
        </p:sp>
        <p:sp>
          <p:nvSpPr>
            <p:cNvPr id="80997" name="Arc 406"/>
            <p:cNvSpPr>
              <a:spLocks/>
            </p:cNvSpPr>
            <p:nvPr/>
          </p:nvSpPr>
          <p:spPr bwMode="auto">
            <a:xfrm>
              <a:off x="1358" y="2529"/>
              <a:ext cx="354" cy="592"/>
            </a:xfrm>
            <a:custGeom>
              <a:avLst/>
              <a:gdLst>
                <a:gd name="T0" fmla="*/ 0 w 21600"/>
                <a:gd name="T1" fmla="*/ 0 h 41297"/>
                <a:gd name="T2" fmla="*/ 0 w 21600"/>
                <a:gd name="T3" fmla="*/ 0 h 41297"/>
                <a:gd name="T4" fmla="*/ 0 w 21600"/>
                <a:gd name="T5" fmla="*/ 0 h 41297"/>
                <a:gd name="T6" fmla="*/ 0 60000 65536"/>
                <a:gd name="T7" fmla="*/ 0 60000 65536"/>
                <a:gd name="T8" fmla="*/ 0 60000 65536"/>
                <a:gd name="T9" fmla="*/ 0 w 21600"/>
                <a:gd name="T10" fmla="*/ 0 h 41297"/>
                <a:gd name="T11" fmla="*/ 21600 w 21600"/>
                <a:gd name="T12" fmla="*/ 41297 h 41297"/>
              </a:gdLst>
              <a:ahLst/>
              <a:cxnLst>
                <a:cxn ang="T6">
                  <a:pos x="T0" y="T1"/>
                </a:cxn>
                <a:cxn ang="T7">
                  <a:pos x="T2" y="T3"/>
                </a:cxn>
                <a:cxn ang="T8">
                  <a:pos x="T4" y="T5"/>
                </a:cxn>
              </a:cxnLst>
              <a:rect l="T9" t="T10" r="T11" b="T12"/>
              <a:pathLst>
                <a:path w="21600" h="41297" fill="none" extrusionOk="0">
                  <a:moveTo>
                    <a:pt x="12844" y="41297"/>
                  </a:moveTo>
                  <a:cubicBezTo>
                    <a:pt x="5035" y="37834"/>
                    <a:pt x="0" y="30094"/>
                    <a:pt x="0" y="21551"/>
                  </a:cubicBezTo>
                  <a:cubicBezTo>
                    <a:pt x="-1" y="10187"/>
                    <a:pt x="8803" y="767"/>
                    <a:pt x="20141" y="0"/>
                  </a:cubicBezTo>
                </a:path>
                <a:path w="21600" h="41297" stroke="0" extrusionOk="0">
                  <a:moveTo>
                    <a:pt x="12844" y="41297"/>
                  </a:moveTo>
                  <a:cubicBezTo>
                    <a:pt x="5035" y="37834"/>
                    <a:pt x="0" y="30094"/>
                    <a:pt x="0" y="21551"/>
                  </a:cubicBezTo>
                  <a:cubicBezTo>
                    <a:pt x="-1" y="10187"/>
                    <a:pt x="8803" y="767"/>
                    <a:pt x="20141" y="0"/>
                  </a:cubicBezTo>
                  <a:lnTo>
                    <a:pt x="21600" y="21551"/>
                  </a:lnTo>
                  <a:lnTo>
                    <a:pt x="12844" y="4129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0998" name="Arc 407"/>
            <p:cNvSpPr>
              <a:spLocks/>
            </p:cNvSpPr>
            <p:nvPr/>
          </p:nvSpPr>
          <p:spPr bwMode="auto">
            <a:xfrm>
              <a:off x="1365" y="2536"/>
              <a:ext cx="347" cy="578"/>
            </a:xfrm>
            <a:custGeom>
              <a:avLst/>
              <a:gdLst>
                <a:gd name="T0" fmla="*/ 0 w 21600"/>
                <a:gd name="T1" fmla="*/ 0 h 41307"/>
                <a:gd name="T2" fmla="*/ 0 w 21600"/>
                <a:gd name="T3" fmla="*/ 0 h 41307"/>
                <a:gd name="T4" fmla="*/ 0 w 21600"/>
                <a:gd name="T5" fmla="*/ 0 h 41307"/>
                <a:gd name="T6" fmla="*/ 0 60000 65536"/>
                <a:gd name="T7" fmla="*/ 0 60000 65536"/>
                <a:gd name="T8" fmla="*/ 0 60000 65536"/>
                <a:gd name="T9" fmla="*/ 0 w 21600"/>
                <a:gd name="T10" fmla="*/ 0 h 41307"/>
                <a:gd name="T11" fmla="*/ 21600 w 21600"/>
                <a:gd name="T12" fmla="*/ 41307 h 41307"/>
              </a:gdLst>
              <a:ahLst/>
              <a:cxnLst>
                <a:cxn ang="T6">
                  <a:pos x="T0" y="T1"/>
                </a:cxn>
                <a:cxn ang="T7">
                  <a:pos x="T2" y="T3"/>
                </a:cxn>
                <a:cxn ang="T8">
                  <a:pos x="T4" y="T5"/>
                </a:cxn>
              </a:cxnLst>
              <a:rect l="T9" t="T10" r="T11" b="T12"/>
              <a:pathLst>
                <a:path w="21600" h="41307" fill="none" extrusionOk="0">
                  <a:moveTo>
                    <a:pt x="12867" y="41306"/>
                  </a:moveTo>
                  <a:cubicBezTo>
                    <a:pt x="5045" y="37849"/>
                    <a:pt x="0" y="30102"/>
                    <a:pt x="0" y="21551"/>
                  </a:cubicBezTo>
                  <a:cubicBezTo>
                    <a:pt x="-1" y="10186"/>
                    <a:pt x="8806" y="765"/>
                    <a:pt x="20145" y="-1"/>
                  </a:cubicBezTo>
                </a:path>
                <a:path w="21600" h="41307" stroke="0" extrusionOk="0">
                  <a:moveTo>
                    <a:pt x="12867" y="41306"/>
                  </a:moveTo>
                  <a:cubicBezTo>
                    <a:pt x="5045" y="37849"/>
                    <a:pt x="0" y="30102"/>
                    <a:pt x="0" y="21551"/>
                  </a:cubicBezTo>
                  <a:cubicBezTo>
                    <a:pt x="-1" y="10186"/>
                    <a:pt x="8806" y="765"/>
                    <a:pt x="20145" y="-1"/>
                  </a:cubicBezTo>
                  <a:lnTo>
                    <a:pt x="21600" y="21551"/>
                  </a:lnTo>
                  <a:lnTo>
                    <a:pt x="12867" y="41306"/>
                  </a:lnTo>
                  <a:close/>
                </a:path>
              </a:pathLst>
            </a:custGeom>
            <a:solidFill>
              <a:srgbClr val="B6C7C9"/>
            </a:solidFill>
            <a:ln w="22225">
              <a:solidFill>
                <a:srgbClr val="6C8F93"/>
              </a:solidFill>
              <a:round/>
              <a:headEnd/>
              <a:tailEnd/>
            </a:ln>
          </p:spPr>
          <p:txBody>
            <a:bodyPr/>
            <a:lstStyle/>
            <a:p>
              <a:endParaRPr lang="en-US"/>
            </a:p>
          </p:txBody>
        </p:sp>
        <p:sp>
          <p:nvSpPr>
            <p:cNvPr id="80999" name="Arc 408"/>
            <p:cNvSpPr>
              <a:spLocks/>
            </p:cNvSpPr>
            <p:nvPr/>
          </p:nvSpPr>
          <p:spPr bwMode="auto">
            <a:xfrm>
              <a:off x="2293" y="3335"/>
              <a:ext cx="1344" cy="361"/>
            </a:xfrm>
            <a:custGeom>
              <a:avLst/>
              <a:gdLst>
                <a:gd name="T0" fmla="*/ 0 w 39224"/>
                <a:gd name="T1" fmla="*/ 0 h 21600"/>
                <a:gd name="T2" fmla="*/ 0 w 39224"/>
                <a:gd name="T3" fmla="*/ 0 h 21600"/>
                <a:gd name="T4" fmla="*/ 0 w 39224"/>
                <a:gd name="T5" fmla="*/ 0 h 21600"/>
                <a:gd name="T6" fmla="*/ 0 60000 65536"/>
                <a:gd name="T7" fmla="*/ 0 60000 65536"/>
                <a:gd name="T8" fmla="*/ 0 60000 65536"/>
                <a:gd name="T9" fmla="*/ 0 w 39224"/>
                <a:gd name="T10" fmla="*/ 0 h 21600"/>
                <a:gd name="T11" fmla="*/ 39224 w 39224"/>
                <a:gd name="T12" fmla="*/ 21600 h 21600"/>
              </a:gdLst>
              <a:ahLst/>
              <a:cxnLst>
                <a:cxn ang="T6">
                  <a:pos x="T0" y="T1"/>
                </a:cxn>
                <a:cxn ang="T7">
                  <a:pos x="T2" y="T3"/>
                </a:cxn>
                <a:cxn ang="T8">
                  <a:pos x="T4" y="T5"/>
                </a:cxn>
              </a:cxnLst>
              <a:rect l="T9" t="T10" r="T11" b="T12"/>
              <a:pathLst>
                <a:path w="39224" h="21600" fill="none" extrusionOk="0">
                  <a:moveTo>
                    <a:pt x="39224" y="12019"/>
                  </a:moveTo>
                  <a:cubicBezTo>
                    <a:pt x="35214" y="18006"/>
                    <a:pt x="28483" y="21599"/>
                    <a:pt x="21277" y="21600"/>
                  </a:cubicBezTo>
                  <a:cubicBezTo>
                    <a:pt x="10782" y="21600"/>
                    <a:pt x="1807" y="14057"/>
                    <a:pt x="-1" y="3720"/>
                  </a:cubicBezTo>
                </a:path>
                <a:path w="39224" h="21600" stroke="0" extrusionOk="0">
                  <a:moveTo>
                    <a:pt x="39224" y="12019"/>
                  </a:moveTo>
                  <a:cubicBezTo>
                    <a:pt x="35214" y="18006"/>
                    <a:pt x="28483" y="21599"/>
                    <a:pt x="21277" y="21600"/>
                  </a:cubicBezTo>
                  <a:cubicBezTo>
                    <a:pt x="10782" y="21600"/>
                    <a:pt x="1807" y="14057"/>
                    <a:pt x="-1" y="3720"/>
                  </a:cubicBezTo>
                  <a:lnTo>
                    <a:pt x="21277" y="0"/>
                  </a:lnTo>
                  <a:lnTo>
                    <a:pt x="39224" y="12019"/>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000" name="Arc 409"/>
            <p:cNvSpPr>
              <a:spLocks/>
            </p:cNvSpPr>
            <p:nvPr/>
          </p:nvSpPr>
          <p:spPr bwMode="auto">
            <a:xfrm>
              <a:off x="2300" y="3335"/>
              <a:ext cx="1329" cy="354"/>
            </a:xfrm>
            <a:custGeom>
              <a:avLst/>
              <a:gdLst>
                <a:gd name="T0" fmla="*/ 0 w 39161"/>
                <a:gd name="T1" fmla="*/ 0 h 21600"/>
                <a:gd name="T2" fmla="*/ 0 w 39161"/>
                <a:gd name="T3" fmla="*/ 0 h 21600"/>
                <a:gd name="T4" fmla="*/ 0 w 39161"/>
                <a:gd name="T5" fmla="*/ 0 h 21600"/>
                <a:gd name="T6" fmla="*/ 0 60000 65536"/>
                <a:gd name="T7" fmla="*/ 0 60000 65536"/>
                <a:gd name="T8" fmla="*/ 0 60000 65536"/>
                <a:gd name="T9" fmla="*/ 0 w 39161"/>
                <a:gd name="T10" fmla="*/ 0 h 21600"/>
                <a:gd name="T11" fmla="*/ 39161 w 39161"/>
                <a:gd name="T12" fmla="*/ 21600 h 21600"/>
              </a:gdLst>
              <a:ahLst/>
              <a:cxnLst>
                <a:cxn ang="T6">
                  <a:pos x="T0" y="T1"/>
                </a:cxn>
                <a:cxn ang="T7">
                  <a:pos x="T2" y="T3"/>
                </a:cxn>
                <a:cxn ang="T8">
                  <a:pos x="T4" y="T5"/>
                </a:cxn>
              </a:cxnLst>
              <a:rect l="T9" t="T10" r="T11" b="T12"/>
              <a:pathLst>
                <a:path w="39161" h="21600" fill="none" extrusionOk="0">
                  <a:moveTo>
                    <a:pt x="39161" y="12103"/>
                  </a:moveTo>
                  <a:cubicBezTo>
                    <a:pt x="35143" y="18042"/>
                    <a:pt x="28441" y="21599"/>
                    <a:pt x="21271" y="21600"/>
                  </a:cubicBezTo>
                  <a:cubicBezTo>
                    <a:pt x="10790" y="21600"/>
                    <a:pt x="1822" y="14076"/>
                    <a:pt x="0" y="3755"/>
                  </a:cubicBezTo>
                </a:path>
                <a:path w="39161" h="21600" stroke="0" extrusionOk="0">
                  <a:moveTo>
                    <a:pt x="39161" y="12103"/>
                  </a:moveTo>
                  <a:cubicBezTo>
                    <a:pt x="35143" y="18042"/>
                    <a:pt x="28441" y="21599"/>
                    <a:pt x="21271" y="21600"/>
                  </a:cubicBezTo>
                  <a:cubicBezTo>
                    <a:pt x="10790" y="21600"/>
                    <a:pt x="1822" y="14076"/>
                    <a:pt x="0" y="3755"/>
                  </a:cubicBezTo>
                  <a:lnTo>
                    <a:pt x="21271" y="0"/>
                  </a:lnTo>
                  <a:lnTo>
                    <a:pt x="39161" y="12103"/>
                  </a:lnTo>
                  <a:close/>
                </a:path>
              </a:pathLst>
            </a:custGeom>
            <a:solidFill>
              <a:srgbClr val="B6C7C9"/>
            </a:solidFill>
            <a:ln w="22225">
              <a:solidFill>
                <a:srgbClr val="6C8F93"/>
              </a:solidFill>
              <a:round/>
              <a:headEnd/>
              <a:tailEnd/>
            </a:ln>
          </p:spPr>
          <p:txBody>
            <a:bodyPr/>
            <a:lstStyle/>
            <a:p>
              <a:endParaRPr lang="en-US"/>
            </a:p>
          </p:txBody>
        </p:sp>
      </p:grpSp>
      <p:sp>
        <p:nvSpPr>
          <p:cNvPr id="66970" name="Line 410"/>
          <p:cNvSpPr>
            <a:spLocks noChangeShapeType="1"/>
          </p:cNvSpPr>
          <p:nvPr/>
        </p:nvSpPr>
        <p:spPr bwMode="auto">
          <a:xfrm>
            <a:off x="2451100" y="2911475"/>
            <a:ext cx="280988" cy="496888"/>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71" name="Line 411"/>
          <p:cNvSpPr>
            <a:spLocks noChangeShapeType="1"/>
          </p:cNvSpPr>
          <p:nvPr/>
        </p:nvSpPr>
        <p:spPr bwMode="auto">
          <a:xfrm flipH="1">
            <a:off x="2778125" y="3187700"/>
            <a:ext cx="609600" cy="220663"/>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72" name="Line 412"/>
          <p:cNvSpPr>
            <a:spLocks noChangeShapeType="1"/>
          </p:cNvSpPr>
          <p:nvPr/>
        </p:nvSpPr>
        <p:spPr bwMode="auto">
          <a:xfrm flipH="1" flipV="1">
            <a:off x="2732088" y="3463925"/>
            <a:ext cx="420687" cy="441325"/>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73" name="Line 413"/>
          <p:cNvSpPr>
            <a:spLocks noChangeShapeType="1"/>
          </p:cNvSpPr>
          <p:nvPr/>
        </p:nvSpPr>
        <p:spPr bwMode="auto">
          <a:xfrm flipH="1" flipV="1">
            <a:off x="3433763" y="3187700"/>
            <a:ext cx="511175" cy="153988"/>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74" name="Line 414"/>
          <p:cNvSpPr>
            <a:spLocks noChangeShapeType="1"/>
          </p:cNvSpPr>
          <p:nvPr/>
        </p:nvSpPr>
        <p:spPr bwMode="auto">
          <a:xfrm flipH="1">
            <a:off x="3152775" y="3417888"/>
            <a:ext cx="792163" cy="431800"/>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75" name="Line 415"/>
          <p:cNvSpPr>
            <a:spLocks noChangeShapeType="1"/>
          </p:cNvSpPr>
          <p:nvPr/>
        </p:nvSpPr>
        <p:spPr bwMode="auto">
          <a:xfrm flipH="1">
            <a:off x="4117975" y="3116263"/>
            <a:ext cx="1030288" cy="112712"/>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76" name="Line 416"/>
          <p:cNvSpPr>
            <a:spLocks noChangeShapeType="1"/>
          </p:cNvSpPr>
          <p:nvPr/>
        </p:nvSpPr>
        <p:spPr bwMode="auto">
          <a:xfrm flipH="1" flipV="1">
            <a:off x="4164013" y="3228975"/>
            <a:ext cx="374650" cy="661988"/>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77" name="Line 417"/>
          <p:cNvSpPr>
            <a:spLocks noChangeShapeType="1"/>
          </p:cNvSpPr>
          <p:nvPr/>
        </p:nvSpPr>
        <p:spPr bwMode="auto">
          <a:xfrm flipH="1" flipV="1">
            <a:off x="4164013" y="3171825"/>
            <a:ext cx="563562" cy="330200"/>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78" name="Line 418"/>
          <p:cNvSpPr>
            <a:spLocks noChangeShapeType="1"/>
          </p:cNvSpPr>
          <p:nvPr/>
        </p:nvSpPr>
        <p:spPr bwMode="auto">
          <a:xfrm flipH="1" flipV="1">
            <a:off x="4727575" y="3502025"/>
            <a:ext cx="1123950" cy="55563"/>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79" name="Line 419"/>
          <p:cNvSpPr>
            <a:spLocks noChangeShapeType="1"/>
          </p:cNvSpPr>
          <p:nvPr/>
        </p:nvSpPr>
        <p:spPr bwMode="auto">
          <a:xfrm flipH="1" flipV="1">
            <a:off x="5194300" y="3116263"/>
            <a:ext cx="515938" cy="166687"/>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80" name="Line 420"/>
          <p:cNvSpPr>
            <a:spLocks noChangeShapeType="1"/>
          </p:cNvSpPr>
          <p:nvPr/>
        </p:nvSpPr>
        <p:spPr bwMode="auto">
          <a:xfrm flipH="1">
            <a:off x="4538663" y="3944938"/>
            <a:ext cx="1030287" cy="0"/>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81" name="Line 421"/>
          <p:cNvSpPr>
            <a:spLocks noChangeShapeType="1"/>
          </p:cNvSpPr>
          <p:nvPr/>
        </p:nvSpPr>
        <p:spPr bwMode="auto">
          <a:xfrm flipV="1">
            <a:off x="5616575" y="3557588"/>
            <a:ext cx="280988" cy="387350"/>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82" name="Line 422"/>
          <p:cNvSpPr>
            <a:spLocks noChangeShapeType="1"/>
          </p:cNvSpPr>
          <p:nvPr/>
        </p:nvSpPr>
        <p:spPr bwMode="auto">
          <a:xfrm flipH="1" flipV="1">
            <a:off x="5756275" y="3282950"/>
            <a:ext cx="141288" cy="274638"/>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83" name="Line 423"/>
          <p:cNvSpPr>
            <a:spLocks noChangeShapeType="1"/>
          </p:cNvSpPr>
          <p:nvPr/>
        </p:nvSpPr>
        <p:spPr bwMode="auto">
          <a:xfrm flipH="1">
            <a:off x="5700713" y="3798888"/>
            <a:ext cx="457200" cy="230187"/>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pic>
        <p:nvPicPr>
          <p:cNvPr id="80920" name="Picture 424"/>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25675" y="2800350"/>
            <a:ext cx="365125"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66985" name="Line 425"/>
          <p:cNvSpPr>
            <a:spLocks noChangeShapeType="1"/>
          </p:cNvSpPr>
          <p:nvPr/>
        </p:nvSpPr>
        <p:spPr bwMode="auto">
          <a:xfrm flipV="1">
            <a:off x="2122488" y="3463925"/>
            <a:ext cx="609600" cy="165100"/>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pic>
        <p:nvPicPr>
          <p:cNvPr id="80922" name="Picture 426"/>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546350" y="3330575"/>
            <a:ext cx="365125"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80923" name="Picture 427"/>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209925" y="3090863"/>
            <a:ext cx="365125"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80924" name="Picture 428"/>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965450" y="3806825"/>
            <a:ext cx="368300"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80925" name="Picture 429"/>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375150" y="3840163"/>
            <a:ext cx="393700"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80926" name="Picture 430"/>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492625" y="3392488"/>
            <a:ext cx="392113"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80927" name="Picture 431"/>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895850" y="3019425"/>
            <a:ext cx="392113"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80928" name="Picture 432"/>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503863" y="3167063"/>
            <a:ext cx="39370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80929" name="Picture 433"/>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348288" y="3884613"/>
            <a:ext cx="3937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80930" name="Picture 434"/>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632450" y="3479800"/>
            <a:ext cx="392113"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80931" name="Text Box 435"/>
          <p:cNvSpPr txBox="1">
            <a:spLocks noChangeArrowheads="1"/>
          </p:cNvSpPr>
          <p:nvPr/>
        </p:nvSpPr>
        <p:spPr bwMode="auto">
          <a:xfrm>
            <a:off x="4616450" y="2173288"/>
            <a:ext cx="14700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lIns="91557" tIns="45781" rIns="91557" bIns="45781">
            <a:spAutoFit/>
          </a:bodyPr>
          <a:lstStyle>
            <a:lvl1pPr defTabSz="915988">
              <a:defRPr sz="500">
                <a:solidFill>
                  <a:schemeClr val="tx1"/>
                </a:solidFill>
                <a:latin typeface="Times New Roman" charset="0"/>
                <a:ea typeface="ＭＳ Ｐゴシック" charset="-128"/>
              </a:defRPr>
            </a:lvl1pPr>
            <a:lvl2pPr marL="742950" indent="-285750" defTabSz="915988">
              <a:defRPr sz="500">
                <a:solidFill>
                  <a:schemeClr val="tx1"/>
                </a:solidFill>
                <a:latin typeface="Times New Roman" charset="0"/>
                <a:ea typeface="ＭＳ Ｐゴシック" charset="-128"/>
              </a:defRPr>
            </a:lvl2pPr>
            <a:lvl3pPr marL="1143000" indent="-228600" defTabSz="915988">
              <a:defRPr sz="500">
                <a:solidFill>
                  <a:schemeClr val="tx1"/>
                </a:solidFill>
                <a:latin typeface="Times New Roman" charset="0"/>
                <a:ea typeface="ＭＳ Ｐゴシック" charset="-128"/>
              </a:defRPr>
            </a:lvl3pPr>
            <a:lvl4pPr marL="1600200" indent="-228600" defTabSz="915988">
              <a:defRPr sz="500">
                <a:solidFill>
                  <a:schemeClr val="tx1"/>
                </a:solidFill>
                <a:latin typeface="Times New Roman" charset="0"/>
                <a:ea typeface="ＭＳ Ｐゴシック" charset="-128"/>
              </a:defRPr>
            </a:lvl4pPr>
            <a:lvl5pPr marL="2057400" indent="-228600" defTabSz="915988">
              <a:defRPr sz="500">
                <a:solidFill>
                  <a:schemeClr val="tx1"/>
                </a:solidFill>
                <a:latin typeface="Times New Roman"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x-none" sz="1600">
                <a:latin typeface="Arial" charset="0"/>
              </a:rPr>
              <a:t>Backbone</a:t>
            </a:r>
            <a:r>
              <a:rPr lang="en-US" altLang="zh-CN" sz="1600">
                <a:latin typeface="Arial" charset="0"/>
              </a:rPr>
              <a:t> ISP</a:t>
            </a:r>
            <a:endParaRPr lang="en-US" altLang="x-none" sz="1600">
              <a:latin typeface="Arial" charset="0"/>
            </a:endParaRPr>
          </a:p>
        </p:txBody>
      </p:sp>
      <p:sp>
        <p:nvSpPr>
          <p:cNvPr id="80932" name="Text Box 436"/>
          <p:cNvSpPr txBox="1">
            <a:spLocks noChangeArrowheads="1"/>
          </p:cNvSpPr>
          <p:nvPr/>
        </p:nvSpPr>
        <p:spPr bwMode="auto">
          <a:xfrm>
            <a:off x="2941638" y="2200275"/>
            <a:ext cx="47148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lIns="91557" tIns="45781" rIns="91557" bIns="45781">
            <a:spAutoFit/>
          </a:bodyPr>
          <a:lstStyle>
            <a:lvl1pPr defTabSz="915988">
              <a:defRPr sz="500">
                <a:solidFill>
                  <a:schemeClr val="tx1"/>
                </a:solidFill>
                <a:latin typeface="Times New Roman" charset="0"/>
                <a:ea typeface="ＭＳ Ｐゴシック" charset="-128"/>
              </a:defRPr>
            </a:lvl1pPr>
            <a:lvl2pPr marL="742950" indent="-285750" defTabSz="915988">
              <a:defRPr sz="500">
                <a:solidFill>
                  <a:schemeClr val="tx1"/>
                </a:solidFill>
                <a:latin typeface="Times New Roman" charset="0"/>
                <a:ea typeface="ＭＳ Ｐゴシック" charset="-128"/>
              </a:defRPr>
            </a:lvl2pPr>
            <a:lvl3pPr marL="1143000" indent="-228600" defTabSz="915988">
              <a:defRPr sz="500">
                <a:solidFill>
                  <a:schemeClr val="tx1"/>
                </a:solidFill>
                <a:latin typeface="Times New Roman" charset="0"/>
                <a:ea typeface="ＭＳ Ｐゴシック" charset="-128"/>
              </a:defRPr>
            </a:lvl3pPr>
            <a:lvl4pPr marL="1600200" indent="-228600" defTabSz="915988">
              <a:defRPr sz="500">
                <a:solidFill>
                  <a:schemeClr val="tx1"/>
                </a:solidFill>
                <a:latin typeface="Times New Roman" charset="0"/>
                <a:ea typeface="ＭＳ Ｐゴシック" charset="-128"/>
              </a:defRPr>
            </a:lvl4pPr>
            <a:lvl5pPr marL="2057400" indent="-228600" defTabSz="915988">
              <a:defRPr sz="500">
                <a:solidFill>
                  <a:schemeClr val="tx1"/>
                </a:solidFill>
                <a:latin typeface="Times New Roman"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400">
                <a:latin typeface="Arial" charset="0"/>
              </a:rPr>
              <a:t>ISP</a:t>
            </a:r>
          </a:p>
        </p:txBody>
      </p:sp>
      <p:pic>
        <p:nvPicPr>
          <p:cNvPr id="80933" name="Picture 438"/>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868738" y="3189288"/>
            <a:ext cx="36512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grpSp>
        <p:nvGrpSpPr>
          <p:cNvPr id="80934" name="Group 439"/>
          <p:cNvGrpSpPr>
            <a:grpSpLocks/>
          </p:cNvGrpSpPr>
          <p:nvPr/>
        </p:nvGrpSpPr>
        <p:grpSpPr bwMode="auto">
          <a:xfrm>
            <a:off x="6310313" y="2654300"/>
            <a:ext cx="1803400" cy="1627188"/>
            <a:chOff x="1358" y="1894"/>
            <a:chExt cx="2981" cy="1793"/>
          </a:xfrm>
        </p:grpSpPr>
        <p:sp>
          <p:nvSpPr>
            <p:cNvPr id="80976" name="Oval 440"/>
            <p:cNvSpPr>
              <a:spLocks noChangeArrowheads="1"/>
            </p:cNvSpPr>
            <p:nvPr/>
          </p:nvSpPr>
          <p:spPr bwMode="auto">
            <a:xfrm>
              <a:off x="2376" y="1894"/>
              <a:ext cx="1299" cy="742"/>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0977" name="Oval 441"/>
            <p:cNvSpPr>
              <a:spLocks noChangeArrowheads="1"/>
            </p:cNvSpPr>
            <p:nvPr/>
          </p:nvSpPr>
          <p:spPr bwMode="auto">
            <a:xfrm>
              <a:off x="1662" y="2088"/>
              <a:ext cx="996" cy="742"/>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0978" name="Oval 442"/>
            <p:cNvSpPr>
              <a:spLocks noChangeArrowheads="1"/>
            </p:cNvSpPr>
            <p:nvPr/>
          </p:nvSpPr>
          <p:spPr bwMode="auto">
            <a:xfrm>
              <a:off x="1358" y="2535"/>
              <a:ext cx="672" cy="605"/>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0979" name="Oval 443"/>
            <p:cNvSpPr>
              <a:spLocks noChangeArrowheads="1"/>
            </p:cNvSpPr>
            <p:nvPr/>
          </p:nvSpPr>
          <p:spPr bwMode="auto">
            <a:xfrm>
              <a:off x="1561" y="2801"/>
              <a:ext cx="1010" cy="656"/>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0980" name="Oval 444"/>
            <p:cNvSpPr>
              <a:spLocks noChangeArrowheads="1"/>
            </p:cNvSpPr>
            <p:nvPr/>
          </p:nvSpPr>
          <p:spPr bwMode="auto">
            <a:xfrm>
              <a:off x="2275" y="2909"/>
              <a:ext cx="1509" cy="77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0981" name="Oval 445"/>
            <p:cNvSpPr>
              <a:spLocks noChangeArrowheads="1"/>
            </p:cNvSpPr>
            <p:nvPr/>
          </p:nvSpPr>
          <p:spPr bwMode="auto">
            <a:xfrm>
              <a:off x="3235" y="2110"/>
              <a:ext cx="967" cy="583"/>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0982" name="Oval 446"/>
            <p:cNvSpPr>
              <a:spLocks noChangeArrowheads="1"/>
            </p:cNvSpPr>
            <p:nvPr/>
          </p:nvSpPr>
          <p:spPr bwMode="auto">
            <a:xfrm>
              <a:off x="3379" y="2484"/>
              <a:ext cx="960" cy="584"/>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0983" name="Oval 447"/>
            <p:cNvSpPr>
              <a:spLocks noChangeArrowheads="1"/>
            </p:cNvSpPr>
            <p:nvPr/>
          </p:nvSpPr>
          <p:spPr bwMode="auto">
            <a:xfrm>
              <a:off x="3293" y="2607"/>
              <a:ext cx="953" cy="95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0984" name="Oval 448"/>
            <p:cNvSpPr>
              <a:spLocks noChangeArrowheads="1"/>
            </p:cNvSpPr>
            <p:nvPr/>
          </p:nvSpPr>
          <p:spPr bwMode="auto">
            <a:xfrm>
              <a:off x="1900" y="2319"/>
              <a:ext cx="1934" cy="95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grpSp>
        <p:nvGrpSpPr>
          <p:cNvPr id="80935" name="Group 449"/>
          <p:cNvGrpSpPr>
            <a:grpSpLocks/>
          </p:cNvGrpSpPr>
          <p:nvPr/>
        </p:nvGrpSpPr>
        <p:grpSpPr bwMode="auto">
          <a:xfrm>
            <a:off x="6310313" y="2654300"/>
            <a:ext cx="1803400" cy="1655763"/>
            <a:chOff x="1358" y="1886"/>
            <a:chExt cx="2989" cy="1810"/>
          </a:xfrm>
        </p:grpSpPr>
        <p:sp>
          <p:nvSpPr>
            <p:cNvPr id="80960" name="Arc 450"/>
            <p:cNvSpPr>
              <a:spLocks/>
            </p:cNvSpPr>
            <p:nvPr/>
          </p:nvSpPr>
          <p:spPr bwMode="auto">
            <a:xfrm>
              <a:off x="2404" y="1886"/>
              <a:ext cx="1247" cy="375"/>
            </a:xfrm>
            <a:custGeom>
              <a:avLst/>
              <a:gdLst>
                <a:gd name="T0" fmla="*/ 0 w 40985"/>
                <a:gd name="T1" fmla="*/ 0 h 21600"/>
                <a:gd name="T2" fmla="*/ 0 w 40985"/>
                <a:gd name="T3" fmla="*/ 0 h 21600"/>
                <a:gd name="T4" fmla="*/ 0 w 40985"/>
                <a:gd name="T5" fmla="*/ 0 h 21600"/>
                <a:gd name="T6" fmla="*/ 0 60000 65536"/>
                <a:gd name="T7" fmla="*/ 0 60000 65536"/>
                <a:gd name="T8" fmla="*/ 0 60000 65536"/>
                <a:gd name="T9" fmla="*/ 0 w 40985"/>
                <a:gd name="T10" fmla="*/ 0 h 21600"/>
                <a:gd name="T11" fmla="*/ 40985 w 40985"/>
                <a:gd name="T12" fmla="*/ 21600 h 21600"/>
              </a:gdLst>
              <a:ahLst/>
              <a:cxnLst>
                <a:cxn ang="T6">
                  <a:pos x="T0" y="T1"/>
                </a:cxn>
                <a:cxn ang="T7">
                  <a:pos x="T2" y="T3"/>
                </a:cxn>
                <a:cxn ang="T8">
                  <a:pos x="T4" y="T5"/>
                </a:cxn>
              </a:cxnLst>
              <a:rect l="T9" t="T10" r="T11" b="T12"/>
              <a:pathLst>
                <a:path w="40985" h="21600" fill="none" extrusionOk="0">
                  <a:moveTo>
                    <a:pt x="0" y="15316"/>
                  </a:moveTo>
                  <a:cubicBezTo>
                    <a:pt x="2766" y="6218"/>
                    <a:pt x="11157" y="-1"/>
                    <a:pt x="20666" y="0"/>
                  </a:cubicBezTo>
                  <a:cubicBezTo>
                    <a:pt x="29769" y="0"/>
                    <a:pt x="37896" y="5708"/>
                    <a:pt x="40984" y="14272"/>
                  </a:cubicBezTo>
                </a:path>
                <a:path w="40985" h="21600" stroke="0" extrusionOk="0">
                  <a:moveTo>
                    <a:pt x="0" y="15316"/>
                  </a:moveTo>
                  <a:cubicBezTo>
                    <a:pt x="2766" y="6218"/>
                    <a:pt x="11157" y="-1"/>
                    <a:pt x="20666" y="0"/>
                  </a:cubicBezTo>
                  <a:cubicBezTo>
                    <a:pt x="29769" y="0"/>
                    <a:pt x="37896" y="5708"/>
                    <a:pt x="40984" y="14272"/>
                  </a:cubicBezTo>
                  <a:lnTo>
                    <a:pt x="20666" y="21600"/>
                  </a:lnTo>
                  <a:lnTo>
                    <a:pt x="0" y="15316"/>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0961" name="Arc 451"/>
            <p:cNvSpPr>
              <a:spLocks/>
            </p:cNvSpPr>
            <p:nvPr/>
          </p:nvSpPr>
          <p:spPr bwMode="auto">
            <a:xfrm>
              <a:off x="2412" y="1893"/>
              <a:ext cx="1232" cy="368"/>
            </a:xfrm>
            <a:custGeom>
              <a:avLst/>
              <a:gdLst>
                <a:gd name="T0" fmla="*/ 0 w 40951"/>
                <a:gd name="T1" fmla="*/ 0 h 21600"/>
                <a:gd name="T2" fmla="*/ 0 w 40951"/>
                <a:gd name="T3" fmla="*/ 0 h 21600"/>
                <a:gd name="T4" fmla="*/ 0 w 40951"/>
                <a:gd name="T5" fmla="*/ 0 h 21600"/>
                <a:gd name="T6" fmla="*/ 0 60000 65536"/>
                <a:gd name="T7" fmla="*/ 0 60000 65536"/>
                <a:gd name="T8" fmla="*/ 0 60000 65536"/>
                <a:gd name="T9" fmla="*/ 0 w 40951"/>
                <a:gd name="T10" fmla="*/ 0 h 21600"/>
                <a:gd name="T11" fmla="*/ 40951 w 40951"/>
                <a:gd name="T12" fmla="*/ 21600 h 21600"/>
              </a:gdLst>
              <a:ahLst/>
              <a:cxnLst>
                <a:cxn ang="T6">
                  <a:pos x="T0" y="T1"/>
                </a:cxn>
                <a:cxn ang="T7">
                  <a:pos x="T2" y="T3"/>
                </a:cxn>
                <a:cxn ang="T8">
                  <a:pos x="T4" y="T5"/>
                </a:cxn>
              </a:cxnLst>
              <a:rect l="T9" t="T10" r="T11" b="T12"/>
              <a:pathLst>
                <a:path w="40951" h="21600" fill="none" extrusionOk="0">
                  <a:moveTo>
                    <a:pt x="-1" y="15268"/>
                  </a:moveTo>
                  <a:cubicBezTo>
                    <a:pt x="2781" y="6195"/>
                    <a:pt x="11160" y="-1"/>
                    <a:pt x="20651" y="0"/>
                  </a:cubicBezTo>
                  <a:cubicBezTo>
                    <a:pt x="29734" y="0"/>
                    <a:pt x="37847" y="5683"/>
                    <a:pt x="40951" y="14219"/>
                  </a:cubicBezTo>
                </a:path>
                <a:path w="40951" h="21600" stroke="0" extrusionOk="0">
                  <a:moveTo>
                    <a:pt x="-1" y="15268"/>
                  </a:moveTo>
                  <a:cubicBezTo>
                    <a:pt x="2781" y="6195"/>
                    <a:pt x="11160" y="-1"/>
                    <a:pt x="20651" y="0"/>
                  </a:cubicBezTo>
                  <a:cubicBezTo>
                    <a:pt x="29734" y="0"/>
                    <a:pt x="37847" y="5683"/>
                    <a:pt x="40951" y="14219"/>
                  </a:cubicBezTo>
                  <a:lnTo>
                    <a:pt x="20651" y="21600"/>
                  </a:lnTo>
                  <a:lnTo>
                    <a:pt x="-1" y="15268"/>
                  </a:lnTo>
                  <a:close/>
                </a:path>
              </a:pathLst>
            </a:custGeom>
            <a:solidFill>
              <a:srgbClr val="B6C7C9"/>
            </a:solidFill>
            <a:ln w="22225">
              <a:solidFill>
                <a:srgbClr val="6C8F93"/>
              </a:solidFill>
              <a:round/>
              <a:headEnd/>
              <a:tailEnd/>
            </a:ln>
          </p:spPr>
          <p:txBody>
            <a:bodyPr/>
            <a:lstStyle/>
            <a:p>
              <a:endParaRPr lang="en-US"/>
            </a:p>
          </p:txBody>
        </p:sp>
        <p:sp>
          <p:nvSpPr>
            <p:cNvPr id="80962" name="Arc 452"/>
            <p:cNvSpPr>
              <a:spLocks/>
            </p:cNvSpPr>
            <p:nvPr/>
          </p:nvSpPr>
          <p:spPr bwMode="auto">
            <a:xfrm>
              <a:off x="1662" y="2081"/>
              <a:ext cx="766" cy="446"/>
            </a:xfrm>
            <a:custGeom>
              <a:avLst/>
              <a:gdLst>
                <a:gd name="T0" fmla="*/ 0 w 33007"/>
                <a:gd name="T1" fmla="*/ 0 h 25698"/>
                <a:gd name="T2" fmla="*/ 0 w 33007"/>
                <a:gd name="T3" fmla="*/ 0 h 25698"/>
                <a:gd name="T4" fmla="*/ 0 w 33007"/>
                <a:gd name="T5" fmla="*/ 0 h 25698"/>
                <a:gd name="T6" fmla="*/ 0 60000 65536"/>
                <a:gd name="T7" fmla="*/ 0 60000 65536"/>
                <a:gd name="T8" fmla="*/ 0 60000 65536"/>
                <a:gd name="T9" fmla="*/ 0 w 33007"/>
                <a:gd name="T10" fmla="*/ 0 h 25698"/>
                <a:gd name="T11" fmla="*/ 33007 w 33007"/>
                <a:gd name="T12" fmla="*/ 25698 h 25698"/>
              </a:gdLst>
              <a:ahLst/>
              <a:cxnLst>
                <a:cxn ang="T6">
                  <a:pos x="T0" y="T1"/>
                </a:cxn>
                <a:cxn ang="T7">
                  <a:pos x="T2" y="T3"/>
                </a:cxn>
                <a:cxn ang="T8">
                  <a:pos x="T4" y="T5"/>
                </a:cxn>
              </a:cxnLst>
              <a:rect l="T9" t="T10" r="T11" b="T12"/>
              <a:pathLst>
                <a:path w="33007" h="25698" fill="none" extrusionOk="0">
                  <a:moveTo>
                    <a:pt x="392" y="25697"/>
                  </a:moveTo>
                  <a:cubicBezTo>
                    <a:pt x="131" y="24347"/>
                    <a:pt x="0" y="22975"/>
                    <a:pt x="0" y="21600"/>
                  </a:cubicBezTo>
                  <a:cubicBezTo>
                    <a:pt x="0" y="9670"/>
                    <a:pt x="9670" y="0"/>
                    <a:pt x="21600" y="0"/>
                  </a:cubicBezTo>
                  <a:cubicBezTo>
                    <a:pt x="25631" y="-1"/>
                    <a:pt x="29583" y="1128"/>
                    <a:pt x="33007" y="3257"/>
                  </a:cubicBezTo>
                </a:path>
                <a:path w="33007" h="25698" stroke="0" extrusionOk="0">
                  <a:moveTo>
                    <a:pt x="392" y="25697"/>
                  </a:moveTo>
                  <a:cubicBezTo>
                    <a:pt x="131" y="24347"/>
                    <a:pt x="0" y="22975"/>
                    <a:pt x="0" y="21600"/>
                  </a:cubicBezTo>
                  <a:cubicBezTo>
                    <a:pt x="0" y="9670"/>
                    <a:pt x="9670" y="0"/>
                    <a:pt x="21600" y="0"/>
                  </a:cubicBezTo>
                  <a:cubicBezTo>
                    <a:pt x="25631" y="-1"/>
                    <a:pt x="29583" y="1128"/>
                    <a:pt x="33007" y="3257"/>
                  </a:cubicBezTo>
                  <a:lnTo>
                    <a:pt x="21600" y="21600"/>
                  </a:lnTo>
                  <a:lnTo>
                    <a:pt x="392" y="2569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0963" name="Arc 453"/>
            <p:cNvSpPr>
              <a:spLocks/>
            </p:cNvSpPr>
            <p:nvPr/>
          </p:nvSpPr>
          <p:spPr bwMode="auto">
            <a:xfrm>
              <a:off x="1669" y="2088"/>
              <a:ext cx="755" cy="438"/>
            </a:xfrm>
            <a:custGeom>
              <a:avLst/>
              <a:gdLst>
                <a:gd name="T0" fmla="*/ 0 w 32968"/>
                <a:gd name="T1" fmla="*/ 0 h 25717"/>
                <a:gd name="T2" fmla="*/ 0 w 32968"/>
                <a:gd name="T3" fmla="*/ 0 h 25717"/>
                <a:gd name="T4" fmla="*/ 0 w 32968"/>
                <a:gd name="T5" fmla="*/ 0 h 25717"/>
                <a:gd name="T6" fmla="*/ 0 60000 65536"/>
                <a:gd name="T7" fmla="*/ 0 60000 65536"/>
                <a:gd name="T8" fmla="*/ 0 60000 65536"/>
                <a:gd name="T9" fmla="*/ 0 w 32968"/>
                <a:gd name="T10" fmla="*/ 0 h 25717"/>
                <a:gd name="T11" fmla="*/ 32968 w 32968"/>
                <a:gd name="T12" fmla="*/ 25717 h 25717"/>
              </a:gdLst>
              <a:ahLst/>
              <a:cxnLst>
                <a:cxn ang="T6">
                  <a:pos x="T0" y="T1"/>
                </a:cxn>
                <a:cxn ang="T7">
                  <a:pos x="T2" y="T3"/>
                </a:cxn>
                <a:cxn ang="T8">
                  <a:pos x="T4" y="T5"/>
                </a:cxn>
              </a:cxnLst>
              <a:rect l="T9" t="T10" r="T11" b="T12"/>
              <a:pathLst>
                <a:path w="32968" h="25717" fill="none" extrusionOk="0">
                  <a:moveTo>
                    <a:pt x="395" y="25717"/>
                  </a:moveTo>
                  <a:cubicBezTo>
                    <a:pt x="132" y="24360"/>
                    <a:pt x="0" y="22981"/>
                    <a:pt x="0" y="21600"/>
                  </a:cubicBezTo>
                  <a:cubicBezTo>
                    <a:pt x="0" y="9670"/>
                    <a:pt x="9670" y="0"/>
                    <a:pt x="21600" y="0"/>
                  </a:cubicBezTo>
                  <a:cubicBezTo>
                    <a:pt x="25616" y="-1"/>
                    <a:pt x="29552" y="1119"/>
                    <a:pt x="32967" y="3233"/>
                  </a:cubicBezTo>
                </a:path>
                <a:path w="32968" h="25717" stroke="0" extrusionOk="0">
                  <a:moveTo>
                    <a:pt x="395" y="25717"/>
                  </a:moveTo>
                  <a:cubicBezTo>
                    <a:pt x="132" y="24360"/>
                    <a:pt x="0" y="22981"/>
                    <a:pt x="0" y="21600"/>
                  </a:cubicBezTo>
                  <a:cubicBezTo>
                    <a:pt x="0" y="9670"/>
                    <a:pt x="9670" y="0"/>
                    <a:pt x="21600" y="0"/>
                  </a:cubicBezTo>
                  <a:cubicBezTo>
                    <a:pt x="25616" y="-1"/>
                    <a:pt x="29552" y="1119"/>
                    <a:pt x="32967" y="3233"/>
                  </a:cubicBezTo>
                  <a:lnTo>
                    <a:pt x="21600" y="21600"/>
                  </a:lnTo>
                  <a:lnTo>
                    <a:pt x="395" y="25717"/>
                  </a:lnTo>
                  <a:close/>
                </a:path>
              </a:pathLst>
            </a:custGeom>
            <a:solidFill>
              <a:srgbClr val="B6C7C9"/>
            </a:solidFill>
            <a:ln w="22225">
              <a:solidFill>
                <a:srgbClr val="6C8F93"/>
              </a:solidFill>
              <a:round/>
              <a:headEnd/>
              <a:tailEnd/>
            </a:ln>
          </p:spPr>
          <p:txBody>
            <a:bodyPr/>
            <a:lstStyle/>
            <a:p>
              <a:endParaRPr lang="en-US"/>
            </a:p>
          </p:txBody>
        </p:sp>
        <p:sp>
          <p:nvSpPr>
            <p:cNvPr id="80964" name="Arc 454"/>
            <p:cNvSpPr>
              <a:spLocks/>
            </p:cNvSpPr>
            <p:nvPr/>
          </p:nvSpPr>
          <p:spPr bwMode="auto">
            <a:xfrm>
              <a:off x="1553" y="3120"/>
              <a:ext cx="773" cy="345"/>
            </a:xfrm>
            <a:custGeom>
              <a:avLst/>
              <a:gdLst>
                <a:gd name="T0" fmla="*/ 0 w 32097"/>
                <a:gd name="T1" fmla="*/ 0 h 21984"/>
                <a:gd name="T2" fmla="*/ 0 w 32097"/>
                <a:gd name="T3" fmla="*/ 0 h 21984"/>
                <a:gd name="T4" fmla="*/ 0 w 32097"/>
                <a:gd name="T5" fmla="*/ 0 h 21984"/>
                <a:gd name="T6" fmla="*/ 0 60000 65536"/>
                <a:gd name="T7" fmla="*/ 0 60000 65536"/>
                <a:gd name="T8" fmla="*/ 0 60000 65536"/>
                <a:gd name="T9" fmla="*/ 0 w 32097"/>
                <a:gd name="T10" fmla="*/ 0 h 21984"/>
                <a:gd name="T11" fmla="*/ 32097 w 32097"/>
                <a:gd name="T12" fmla="*/ 21984 h 21984"/>
              </a:gdLst>
              <a:ahLst/>
              <a:cxnLst>
                <a:cxn ang="T6">
                  <a:pos x="T0" y="T1"/>
                </a:cxn>
                <a:cxn ang="T7">
                  <a:pos x="T2" y="T3"/>
                </a:cxn>
                <a:cxn ang="T8">
                  <a:pos x="T4" y="T5"/>
                </a:cxn>
              </a:cxnLst>
              <a:rect l="T9" t="T10" r="T11" b="T12"/>
              <a:pathLst>
                <a:path w="32097" h="21984" fill="none" extrusionOk="0">
                  <a:moveTo>
                    <a:pt x="32096" y="19261"/>
                  </a:moveTo>
                  <a:cubicBezTo>
                    <a:pt x="28886" y="21047"/>
                    <a:pt x="25273" y="21983"/>
                    <a:pt x="21600" y="21984"/>
                  </a:cubicBezTo>
                  <a:cubicBezTo>
                    <a:pt x="9670" y="21984"/>
                    <a:pt x="0" y="12313"/>
                    <a:pt x="0" y="384"/>
                  </a:cubicBezTo>
                  <a:cubicBezTo>
                    <a:pt x="-1" y="255"/>
                    <a:pt x="1" y="127"/>
                    <a:pt x="3" y="0"/>
                  </a:cubicBezTo>
                </a:path>
                <a:path w="32097" h="21984" stroke="0" extrusionOk="0">
                  <a:moveTo>
                    <a:pt x="32096" y="19261"/>
                  </a:moveTo>
                  <a:cubicBezTo>
                    <a:pt x="28886" y="21047"/>
                    <a:pt x="25273" y="21983"/>
                    <a:pt x="21600" y="21984"/>
                  </a:cubicBezTo>
                  <a:cubicBezTo>
                    <a:pt x="9670" y="21984"/>
                    <a:pt x="0" y="12313"/>
                    <a:pt x="0" y="384"/>
                  </a:cubicBezTo>
                  <a:cubicBezTo>
                    <a:pt x="-1" y="255"/>
                    <a:pt x="1" y="127"/>
                    <a:pt x="3" y="0"/>
                  </a:cubicBezTo>
                  <a:lnTo>
                    <a:pt x="21600" y="384"/>
                  </a:lnTo>
                  <a:lnTo>
                    <a:pt x="32096" y="19261"/>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0965" name="Arc 455"/>
            <p:cNvSpPr>
              <a:spLocks/>
            </p:cNvSpPr>
            <p:nvPr/>
          </p:nvSpPr>
          <p:spPr bwMode="auto">
            <a:xfrm>
              <a:off x="1560" y="3120"/>
              <a:ext cx="761" cy="337"/>
            </a:xfrm>
            <a:custGeom>
              <a:avLst/>
              <a:gdLst>
                <a:gd name="T0" fmla="*/ 0 w 32039"/>
                <a:gd name="T1" fmla="*/ 0 h 21986"/>
                <a:gd name="T2" fmla="*/ 0 w 32039"/>
                <a:gd name="T3" fmla="*/ 0 h 21986"/>
                <a:gd name="T4" fmla="*/ 0 w 32039"/>
                <a:gd name="T5" fmla="*/ 0 h 21986"/>
                <a:gd name="T6" fmla="*/ 0 60000 65536"/>
                <a:gd name="T7" fmla="*/ 0 60000 65536"/>
                <a:gd name="T8" fmla="*/ 0 60000 65536"/>
                <a:gd name="T9" fmla="*/ 0 w 32039"/>
                <a:gd name="T10" fmla="*/ 0 h 21986"/>
                <a:gd name="T11" fmla="*/ 32039 w 32039"/>
                <a:gd name="T12" fmla="*/ 21986 h 21986"/>
              </a:gdLst>
              <a:ahLst/>
              <a:cxnLst>
                <a:cxn ang="T6">
                  <a:pos x="T0" y="T1"/>
                </a:cxn>
                <a:cxn ang="T7">
                  <a:pos x="T2" y="T3"/>
                </a:cxn>
                <a:cxn ang="T8">
                  <a:pos x="T4" y="T5"/>
                </a:cxn>
              </a:cxnLst>
              <a:rect l="T9" t="T10" r="T11" b="T12"/>
              <a:pathLst>
                <a:path w="32039" h="21986" fill="none" extrusionOk="0">
                  <a:moveTo>
                    <a:pt x="32038" y="19295"/>
                  </a:moveTo>
                  <a:cubicBezTo>
                    <a:pt x="28842" y="21060"/>
                    <a:pt x="25251" y="21985"/>
                    <a:pt x="21600" y="21986"/>
                  </a:cubicBezTo>
                  <a:cubicBezTo>
                    <a:pt x="9670" y="21986"/>
                    <a:pt x="0" y="12315"/>
                    <a:pt x="0" y="386"/>
                  </a:cubicBezTo>
                  <a:cubicBezTo>
                    <a:pt x="-1" y="257"/>
                    <a:pt x="1" y="128"/>
                    <a:pt x="3" y="0"/>
                  </a:cubicBezTo>
                </a:path>
                <a:path w="32039" h="21986" stroke="0" extrusionOk="0">
                  <a:moveTo>
                    <a:pt x="32038" y="19295"/>
                  </a:moveTo>
                  <a:cubicBezTo>
                    <a:pt x="28842" y="21060"/>
                    <a:pt x="25251" y="21985"/>
                    <a:pt x="21600" y="21986"/>
                  </a:cubicBezTo>
                  <a:cubicBezTo>
                    <a:pt x="9670" y="21986"/>
                    <a:pt x="0" y="12315"/>
                    <a:pt x="0" y="386"/>
                  </a:cubicBezTo>
                  <a:cubicBezTo>
                    <a:pt x="-1" y="257"/>
                    <a:pt x="1" y="128"/>
                    <a:pt x="3" y="0"/>
                  </a:cubicBezTo>
                  <a:lnTo>
                    <a:pt x="21600" y="386"/>
                  </a:lnTo>
                  <a:lnTo>
                    <a:pt x="32038" y="19295"/>
                  </a:lnTo>
                  <a:close/>
                </a:path>
              </a:pathLst>
            </a:custGeom>
            <a:solidFill>
              <a:srgbClr val="B6C7C9"/>
            </a:solidFill>
            <a:ln w="22225">
              <a:solidFill>
                <a:srgbClr val="6C8F93"/>
              </a:solidFill>
              <a:round/>
              <a:headEnd/>
              <a:tailEnd/>
            </a:ln>
          </p:spPr>
          <p:txBody>
            <a:bodyPr/>
            <a:lstStyle/>
            <a:p>
              <a:endParaRPr lang="en-US"/>
            </a:p>
          </p:txBody>
        </p:sp>
        <p:sp>
          <p:nvSpPr>
            <p:cNvPr id="80966" name="Arc 456"/>
            <p:cNvSpPr>
              <a:spLocks/>
            </p:cNvSpPr>
            <p:nvPr/>
          </p:nvSpPr>
          <p:spPr bwMode="auto">
            <a:xfrm>
              <a:off x="3626" y="2103"/>
              <a:ext cx="584" cy="427"/>
            </a:xfrm>
            <a:custGeom>
              <a:avLst/>
              <a:gdLst>
                <a:gd name="T0" fmla="*/ 0 w 26070"/>
                <a:gd name="T1" fmla="*/ 0 h 31631"/>
                <a:gd name="T2" fmla="*/ 0 w 26070"/>
                <a:gd name="T3" fmla="*/ 0 h 31631"/>
                <a:gd name="T4" fmla="*/ 0 w 26070"/>
                <a:gd name="T5" fmla="*/ 0 h 31631"/>
                <a:gd name="T6" fmla="*/ 0 60000 65536"/>
                <a:gd name="T7" fmla="*/ 0 60000 65536"/>
                <a:gd name="T8" fmla="*/ 0 60000 65536"/>
                <a:gd name="T9" fmla="*/ 0 w 26070"/>
                <a:gd name="T10" fmla="*/ 0 h 31631"/>
                <a:gd name="T11" fmla="*/ 26070 w 26070"/>
                <a:gd name="T12" fmla="*/ 31631 h 31631"/>
              </a:gdLst>
              <a:ahLst/>
              <a:cxnLst>
                <a:cxn ang="T6">
                  <a:pos x="T0" y="T1"/>
                </a:cxn>
                <a:cxn ang="T7">
                  <a:pos x="T2" y="T3"/>
                </a:cxn>
                <a:cxn ang="T8">
                  <a:pos x="T4" y="T5"/>
                </a:cxn>
              </a:cxnLst>
              <a:rect l="T9" t="T10" r="T11" b="T12"/>
              <a:pathLst>
                <a:path w="26070" h="31631" fill="none" extrusionOk="0">
                  <a:moveTo>
                    <a:pt x="-1" y="467"/>
                  </a:moveTo>
                  <a:cubicBezTo>
                    <a:pt x="1469" y="156"/>
                    <a:pt x="2967" y="-1"/>
                    <a:pt x="4470" y="0"/>
                  </a:cubicBezTo>
                  <a:cubicBezTo>
                    <a:pt x="16399" y="0"/>
                    <a:pt x="26070" y="9670"/>
                    <a:pt x="26070" y="21600"/>
                  </a:cubicBezTo>
                  <a:cubicBezTo>
                    <a:pt x="26070" y="25094"/>
                    <a:pt x="25222" y="28536"/>
                    <a:pt x="23599" y="31631"/>
                  </a:cubicBezTo>
                </a:path>
                <a:path w="26070" h="31631" stroke="0" extrusionOk="0">
                  <a:moveTo>
                    <a:pt x="-1" y="467"/>
                  </a:moveTo>
                  <a:cubicBezTo>
                    <a:pt x="1469" y="156"/>
                    <a:pt x="2967" y="-1"/>
                    <a:pt x="4470" y="0"/>
                  </a:cubicBezTo>
                  <a:cubicBezTo>
                    <a:pt x="16399" y="0"/>
                    <a:pt x="26070" y="9670"/>
                    <a:pt x="26070" y="21600"/>
                  </a:cubicBezTo>
                  <a:cubicBezTo>
                    <a:pt x="26070" y="25094"/>
                    <a:pt x="25222" y="28536"/>
                    <a:pt x="23599" y="31631"/>
                  </a:cubicBezTo>
                  <a:lnTo>
                    <a:pt x="4470" y="21600"/>
                  </a:lnTo>
                  <a:lnTo>
                    <a:pt x="-1" y="46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0967" name="Arc 457"/>
            <p:cNvSpPr>
              <a:spLocks/>
            </p:cNvSpPr>
            <p:nvPr/>
          </p:nvSpPr>
          <p:spPr bwMode="auto">
            <a:xfrm>
              <a:off x="3628" y="2110"/>
              <a:ext cx="574" cy="418"/>
            </a:xfrm>
            <a:custGeom>
              <a:avLst/>
              <a:gdLst>
                <a:gd name="T0" fmla="*/ 0 w 26029"/>
                <a:gd name="T1" fmla="*/ 0 h 31708"/>
                <a:gd name="T2" fmla="*/ 0 w 26029"/>
                <a:gd name="T3" fmla="*/ 0 h 31708"/>
                <a:gd name="T4" fmla="*/ 0 w 26029"/>
                <a:gd name="T5" fmla="*/ 0 h 31708"/>
                <a:gd name="T6" fmla="*/ 0 60000 65536"/>
                <a:gd name="T7" fmla="*/ 0 60000 65536"/>
                <a:gd name="T8" fmla="*/ 0 60000 65536"/>
                <a:gd name="T9" fmla="*/ 0 w 26029"/>
                <a:gd name="T10" fmla="*/ 0 h 31708"/>
                <a:gd name="T11" fmla="*/ 26029 w 26029"/>
                <a:gd name="T12" fmla="*/ 31708 h 31708"/>
              </a:gdLst>
              <a:ahLst/>
              <a:cxnLst>
                <a:cxn ang="T6">
                  <a:pos x="T0" y="T1"/>
                </a:cxn>
                <a:cxn ang="T7">
                  <a:pos x="T2" y="T3"/>
                </a:cxn>
                <a:cxn ang="T8">
                  <a:pos x="T4" y="T5"/>
                </a:cxn>
              </a:cxnLst>
              <a:rect l="T9" t="T10" r="T11" b="T12"/>
              <a:pathLst>
                <a:path w="26029" h="31708" fill="none" extrusionOk="0">
                  <a:moveTo>
                    <a:pt x="-1" y="458"/>
                  </a:moveTo>
                  <a:cubicBezTo>
                    <a:pt x="1456" y="153"/>
                    <a:pt x="2940" y="-1"/>
                    <a:pt x="4429" y="0"/>
                  </a:cubicBezTo>
                  <a:cubicBezTo>
                    <a:pt x="16358" y="0"/>
                    <a:pt x="26029" y="9670"/>
                    <a:pt x="26029" y="21600"/>
                  </a:cubicBezTo>
                  <a:cubicBezTo>
                    <a:pt x="26029" y="25123"/>
                    <a:pt x="25166" y="28593"/>
                    <a:pt x="23517" y="31707"/>
                  </a:cubicBezTo>
                </a:path>
                <a:path w="26029" h="31708" stroke="0" extrusionOk="0">
                  <a:moveTo>
                    <a:pt x="-1" y="458"/>
                  </a:moveTo>
                  <a:cubicBezTo>
                    <a:pt x="1456" y="153"/>
                    <a:pt x="2940" y="-1"/>
                    <a:pt x="4429" y="0"/>
                  </a:cubicBezTo>
                  <a:cubicBezTo>
                    <a:pt x="16358" y="0"/>
                    <a:pt x="26029" y="9670"/>
                    <a:pt x="26029" y="21600"/>
                  </a:cubicBezTo>
                  <a:cubicBezTo>
                    <a:pt x="26029" y="25123"/>
                    <a:pt x="25166" y="28593"/>
                    <a:pt x="23517" y="31707"/>
                  </a:cubicBezTo>
                  <a:lnTo>
                    <a:pt x="4429" y="21600"/>
                  </a:lnTo>
                  <a:lnTo>
                    <a:pt x="-1" y="458"/>
                  </a:lnTo>
                  <a:close/>
                </a:path>
              </a:pathLst>
            </a:custGeom>
            <a:solidFill>
              <a:srgbClr val="B6C7C9"/>
            </a:solidFill>
            <a:ln w="22225">
              <a:solidFill>
                <a:srgbClr val="6C8F93"/>
              </a:solidFill>
              <a:round/>
              <a:headEnd/>
              <a:tailEnd/>
            </a:ln>
          </p:spPr>
          <p:txBody>
            <a:bodyPr/>
            <a:lstStyle/>
            <a:p>
              <a:endParaRPr lang="en-US"/>
            </a:p>
          </p:txBody>
        </p:sp>
        <p:sp>
          <p:nvSpPr>
            <p:cNvPr id="80968" name="Arc 458"/>
            <p:cNvSpPr>
              <a:spLocks/>
            </p:cNvSpPr>
            <p:nvPr/>
          </p:nvSpPr>
          <p:spPr bwMode="auto">
            <a:xfrm>
              <a:off x="3791" y="2534"/>
              <a:ext cx="556" cy="428"/>
            </a:xfrm>
            <a:custGeom>
              <a:avLst/>
              <a:gdLst>
                <a:gd name="T0" fmla="*/ 0 w 21600"/>
                <a:gd name="T1" fmla="*/ 0 h 29154"/>
                <a:gd name="T2" fmla="*/ 0 w 21600"/>
                <a:gd name="T3" fmla="*/ 0 h 29154"/>
                <a:gd name="T4" fmla="*/ 0 w 21600"/>
                <a:gd name="T5" fmla="*/ 0 h 29154"/>
                <a:gd name="T6" fmla="*/ 0 60000 65536"/>
                <a:gd name="T7" fmla="*/ 0 60000 65536"/>
                <a:gd name="T8" fmla="*/ 0 60000 65536"/>
                <a:gd name="T9" fmla="*/ 0 w 21600"/>
                <a:gd name="T10" fmla="*/ 0 h 29154"/>
                <a:gd name="T11" fmla="*/ 21600 w 21600"/>
                <a:gd name="T12" fmla="*/ 29154 h 29154"/>
              </a:gdLst>
              <a:ahLst/>
              <a:cxnLst>
                <a:cxn ang="T6">
                  <a:pos x="T0" y="T1"/>
                </a:cxn>
                <a:cxn ang="T7">
                  <a:pos x="T2" y="T3"/>
                </a:cxn>
                <a:cxn ang="T8">
                  <a:pos x="T4" y="T5"/>
                </a:cxn>
              </a:cxnLst>
              <a:rect l="T9" t="T10" r="T11" b="T12"/>
              <a:pathLst>
                <a:path w="21600" h="29154" fill="none" extrusionOk="0">
                  <a:moveTo>
                    <a:pt x="13583" y="0"/>
                  </a:moveTo>
                  <a:cubicBezTo>
                    <a:pt x="18654" y="4101"/>
                    <a:pt x="21600" y="10273"/>
                    <a:pt x="21600" y="16794"/>
                  </a:cubicBezTo>
                  <a:cubicBezTo>
                    <a:pt x="21600" y="21214"/>
                    <a:pt x="20243" y="25528"/>
                    <a:pt x="17714" y="29154"/>
                  </a:cubicBezTo>
                </a:path>
                <a:path w="21600" h="29154" stroke="0" extrusionOk="0">
                  <a:moveTo>
                    <a:pt x="13583" y="0"/>
                  </a:moveTo>
                  <a:cubicBezTo>
                    <a:pt x="18654" y="4101"/>
                    <a:pt x="21600" y="10273"/>
                    <a:pt x="21600" y="16794"/>
                  </a:cubicBezTo>
                  <a:cubicBezTo>
                    <a:pt x="21600" y="21214"/>
                    <a:pt x="20243" y="25528"/>
                    <a:pt x="17714" y="29154"/>
                  </a:cubicBezTo>
                  <a:lnTo>
                    <a:pt x="0" y="16794"/>
                  </a:lnTo>
                  <a:lnTo>
                    <a:pt x="13583" y="0"/>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0969" name="Arc 459"/>
            <p:cNvSpPr>
              <a:spLocks/>
            </p:cNvSpPr>
            <p:nvPr/>
          </p:nvSpPr>
          <p:spPr bwMode="auto">
            <a:xfrm>
              <a:off x="3791" y="2538"/>
              <a:ext cx="549" cy="420"/>
            </a:xfrm>
            <a:custGeom>
              <a:avLst/>
              <a:gdLst>
                <a:gd name="T0" fmla="*/ 0 w 21600"/>
                <a:gd name="T1" fmla="*/ 0 h 29298"/>
                <a:gd name="T2" fmla="*/ 0 w 21600"/>
                <a:gd name="T3" fmla="*/ 0 h 29298"/>
                <a:gd name="T4" fmla="*/ 0 w 21600"/>
                <a:gd name="T5" fmla="*/ 0 h 29298"/>
                <a:gd name="T6" fmla="*/ 0 60000 65536"/>
                <a:gd name="T7" fmla="*/ 0 60000 65536"/>
                <a:gd name="T8" fmla="*/ 0 60000 65536"/>
                <a:gd name="T9" fmla="*/ 0 w 21600"/>
                <a:gd name="T10" fmla="*/ 0 h 29298"/>
                <a:gd name="T11" fmla="*/ 21600 w 21600"/>
                <a:gd name="T12" fmla="*/ 29298 h 29298"/>
              </a:gdLst>
              <a:ahLst/>
              <a:cxnLst>
                <a:cxn ang="T6">
                  <a:pos x="T0" y="T1"/>
                </a:cxn>
                <a:cxn ang="T7">
                  <a:pos x="T2" y="T3"/>
                </a:cxn>
                <a:cxn ang="T8">
                  <a:pos x="T4" y="T5"/>
                </a:cxn>
              </a:cxnLst>
              <a:rect l="T9" t="T10" r="T11" b="T12"/>
              <a:pathLst>
                <a:path w="21600" h="29298" fill="none" extrusionOk="0">
                  <a:moveTo>
                    <a:pt x="13504" y="0"/>
                  </a:moveTo>
                  <a:cubicBezTo>
                    <a:pt x="18621" y="4099"/>
                    <a:pt x="21600" y="10301"/>
                    <a:pt x="21600" y="16858"/>
                  </a:cubicBezTo>
                  <a:cubicBezTo>
                    <a:pt x="21600" y="21311"/>
                    <a:pt x="20223" y="25656"/>
                    <a:pt x="17658" y="29298"/>
                  </a:cubicBezTo>
                </a:path>
                <a:path w="21600" h="29298" stroke="0" extrusionOk="0">
                  <a:moveTo>
                    <a:pt x="13504" y="0"/>
                  </a:moveTo>
                  <a:cubicBezTo>
                    <a:pt x="18621" y="4099"/>
                    <a:pt x="21600" y="10301"/>
                    <a:pt x="21600" y="16858"/>
                  </a:cubicBezTo>
                  <a:cubicBezTo>
                    <a:pt x="21600" y="21311"/>
                    <a:pt x="20223" y="25656"/>
                    <a:pt x="17658" y="29298"/>
                  </a:cubicBezTo>
                  <a:lnTo>
                    <a:pt x="0" y="16858"/>
                  </a:lnTo>
                  <a:lnTo>
                    <a:pt x="13504" y="0"/>
                  </a:lnTo>
                  <a:close/>
                </a:path>
              </a:pathLst>
            </a:custGeom>
            <a:solidFill>
              <a:srgbClr val="B6C7C9"/>
            </a:solidFill>
            <a:ln w="22225">
              <a:solidFill>
                <a:srgbClr val="6C8F93"/>
              </a:solidFill>
              <a:round/>
              <a:headEnd/>
              <a:tailEnd/>
            </a:ln>
          </p:spPr>
          <p:txBody>
            <a:bodyPr/>
            <a:lstStyle/>
            <a:p>
              <a:endParaRPr lang="en-US"/>
            </a:p>
          </p:txBody>
        </p:sp>
        <p:sp>
          <p:nvSpPr>
            <p:cNvPr id="80970" name="Arc 460"/>
            <p:cNvSpPr>
              <a:spLocks/>
            </p:cNvSpPr>
            <p:nvPr/>
          </p:nvSpPr>
          <p:spPr bwMode="auto">
            <a:xfrm>
              <a:off x="3609" y="2973"/>
              <a:ext cx="651" cy="607"/>
            </a:xfrm>
            <a:custGeom>
              <a:avLst/>
              <a:gdLst>
                <a:gd name="T0" fmla="*/ 0 w 28655"/>
                <a:gd name="T1" fmla="*/ 0 h 27157"/>
                <a:gd name="T2" fmla="*/ 0 w 28655"/>
                <a:gd name="T3" fmla="*/ 0 h 27157"/>
                <a:gd name="T4" fmla="*/ 0 w 28655"/>
                <a:gd name="T5" fmla="*/ 0 h 27157"/>
                <a:gd name="T6" fmla="*/ 0 60000 65536"/>
                <a:gd name="T7" fmla="*/ 0 60000 65536"/>
                <a:gd name="T8" fmla="*/ 0 60000 65536"/>
                <a:gd name="T9" fmla="*/ 0 w 28655"/>
                <a:gd name="T10" fmla="*/ 0 h 27157"/>
                <a:gd name="T11" fmla="*/ 28655 w 28655"/>
                <a:gd name="T12" fmla="*/ 27157 h 27157"/>
              </a:gdLst>
              <a:ahLst/>
              <a:cxnLst>
                <a:cxn ang="T6">
                  <a:pos x="T0" y="T1"/>
                </a:cxn>
                <a:cxn ang="T7">
                  <a:pos x="T2" y="T3"/>
                </a:cxn>
                <a:cxn ang="T8">
                  <a:pos x="T4" y="T5"/>
                </a:cxn>
              </a:cxnLst>
              <a:rect l="T9" t="T10" r="T11" b="T12"/>
              <a:pathLst>
                <a:path w="28655" h="27157" fill="none" extrusionOk="0">
                  <a:moveTo>
                    <a:pt x="27927" y="0"/>
                  </a:moveTo>
                  <a:cubicBezTo>
                    <a:pt x="28410" y="1812"/>
                    <a:pt x="28655" y="3680"/>
                    <a:pt x="28655" y="5557"/>
                  </a:cubicBezTo>
                  <a:cubicBezTo>
                    <a:pt x="28655" y="17486"/>
                    <a:pt x="18984" y="27157"/>
                    <a:pt x="7055" y="27157"/>
                  </a:cubicBezTo>
                  <a:cubicBezTo>
                    <a:pt x="4653" y="27157"/>
                    <a:pt x="2269" y="26756"/>
                    <a:pt x="-1" y="25972"/>
                  </a:cubicBezTo>
                </a:path>
                <a:path w="28655" h="27157" stroke="0" extrusionOk="0">
                  <a:moveTo>
                    <a:pt x="27927" y="0"/>
                  </a:moveTo>
                  <a:cubicBezTo>
                    <a:pt x="28410" y="1812"/>
                    <a:pt x="28655" y="3680"/>
                    <a:pt x="28655" y="5557"/>
                  </a:cubicBezTo>
                  <a:cubicBezTo>
                    <a:pt x="28655" y="17486"/>
                    <a:pt x="18984" y="27157"/>
                    <a:pt x="7055" y="27157"/>
                  </a:cubicBezTo>
                  <a:cubicBezTo>
                    <a:pt x="4653" y="27157"/>
                    <a:pt x="2269" y="26756"/>
                    <a:pt x="-1" y="25972"/>
                  </a:cubicBezTo>
                  <a:lnTo>
                    <a:pt x="7055" y="5557"/>
                  </a:lnTo>
                  <a:lnTo>
                    <a:pt x="27927" y="0"/>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0971" name="Arc 461"/>
            <p:cNvSpPr>
              <a:spLocks/>
            </p:cNvSpPr>
            <p:nvPr/>
          </p:nvSpPr>
          <p:spPr bwMode="auto">
            <a:xfrm>
              <a:off x="3611" y="2975"/>
              <a:ext cx="642" cy="598"/>
            </a:xfrm>
            <a:custGeom>
              <a:avLst/>
              <a:gdLst>
                <a:gd name="T0" fmla="*/ 0 w 28653"/>
                <a:gd name="T1" fmla="*/ 0 h 27158"/>
                <a:gd name="T2" fmla="*/ 0 w 28653"/>
                <a:gd name="T3" fmla="*/ 0 h 27158"/>
                <a:gd name="T4" fmla="*/ 0 w 28653"/>
                <a:gd name="T5" fmla="*/ 0 h 27158"/>
                <a:gd name="T6" fmla="*/ 0 60000 65536"/>
                <a:gd name="T7" fmla="*/ 0 60000 65536"/>
                <a:gd name="T8" fmla="*/ 0 60000 65536"/>
                <a:gd name="T9" fmla="*/ 0 w 28653"/>
                <a:gd name="T10" fmla="*/ 0 h 27158"/>
                <a:gd name="T11" fmla="*/ 28653 w 28653"/>
                <a:gd name="T12" fmla="*/ 27158 h 27158"/>
              </a:gdLst>
              <a:ahLst/>
              <a:cxnLst>
                <a:cxn ang="T6">
                  <a:pos x="T0" y="T1"/>
                </a:cxn>
                <a:cxn ang="T7">
                  <a:pos x="T2" y="T3"/>
                </a:cxn>
                <a:cxn ang="T8">
                  <a:pos x="T4" y="T5"/>
                </a:cxn>
              </a:cxnLst>
              <a:rect l="T9" t="T10" r="T11" b="T12"/>
              <a:pathLst>
                <a:path w="28653" h="27158" fill="none" extrusionOk="0">
                  <a:moveTo>
                    <a:pt x="27925" y="0"/>
                  </a:moveTo>
                  <a:cubicBezTo>
                    <a:pt x="28408" y="1813"/>
                    <a:pt x="28653" y="3681"/>
                    <a:pt x="28653" y="5558"/>
                  </a:cubicBezTo>
                  <a:cubicBezTo>
                    <a:pt x="28653" y="17487"/>
                    <a:pt x="18982" y="27158"/>
                    <a:pt x="7053" y="27158"/>
                  </a:cubicBezTo>
                  <a:cubicBezTo>
                    <a:pt x="4652" y="27158"/>
                    <a:pt x="2268" y="26757"/>
                    <a:pt x="-1" y="25974"/>
                  </a:cubicBezTo>
                </a:path>
                <a:path w="28653" h="27158" stroke="0" extrusionOk="0">
                  <a:moveTo>
                    <a:pt x="27925" y="0"/>
                  </a:moveTo>
                  <a:cubicBezTo>
                    <a:pt x="28408" y="1813"/>
                    <a:pt x="28653" y="3681"/>
                    <a:pt x="28653" y="5558"/>
                  </a:cubicBezTo>
                  <a:cubicBezTo>
                    <a:pt x="28653" y="17487"/>
                    <a:pt x="18982" y="27158"/>
                    <a:pt x="7053" y="27158"/>
                  </a:cubicBezTo>
                  <a:cubicBezTo>
                    <a:pt x="4652" y="27158"/>
                    <a:pt x="2268" y="26757"/>
                    <a:pt x="-1" y="25974"/>
                  </a:cubicBezTo>
                  <a:lnTo>
                    <a:pt x="7053" y="5558"/>
                  </a:lnTo>
                  <a:lnTo>
                    <a:pt x="27925" y="0"/>
                  </a:lnTo>
                  <a:close/>
                </a:path>
              </a:pathLst>
            </a:custGeom>
            <a:solidFill>
              <a:srgbClr val="B6C7C9"/>
            </a:solidFill>
            <a:ln w="22225">
              <a:solidFill>
                <a:srgbClr val="6C8F93"/>
              </a:solidFill>
              <a:round/>
              <a:headEnd/>
              <a:tailEnd/>
            </a:ln>
          </p:spPr>
          <p:txBody>
            <a:bodyPr/>
            <a:lstStyle/>
            <a:p>
              <a:endParaRPr lang="en-US"/>
            </a:p>
          </p:txBody>
        </p:sp>
        <p:sp>
          <p:nvSpPr>
            <p:cNvPr id="80972" name="Arc 462"/>
            <p:cNvSpPr>
              <a:spLocks/>
            </p:cNvSpPr>
            <p:nvPr/>
          </p:nvSpPr>
          <p:spPr bwMode="auto">
            <a:xfrm>
              <a:off x="1358" y="2529"/>
              <a:ext cx="354" cy="592"/>
            </a:xfrm>
            <a:custGeom>
              <a:avLst/>
              <a:gdLst>
                <a:gd name="T0" fmla="*/ 0 w 21600"/>
                <a:gd name="T1" fmla="*/ 0 h 41297"/>
                <a:gd name="T2" fmla="*/ 0 w 21600"/>
                <a:gd name="T3" fmla="*/ 0 h 41297"/>
                <a:gd name="T4" fmla="*/ 0 w 21600"/>
                <a:gd name="T5" fmla="*/ 0 h 41297"/>
                <a:gd name="T6" fmla="*/ 0 60000 65536"/>
                <a:gd name="T7" fmla="*/ 0 60000 65536"/>
                <a:gd name="T8" fmla="*/ 0 60000 65536"/>
                <a:gd name="T9" fmla="*/ 0 w 21600"/>
                <a:gd name="T10" fmla="*/ 0 h 41297"/>
                <a:gd name="T11" fmla="*/ 21600 w 21600"/>
                <a:gd name="T12" fmla="*/ 41297 h 41297"/>
              </a:gdLst>
              <a:ahLst/>
              <a:cxnLst>
                <a:cxn ang="T6">
                  <a:pos x="T0" y="T1"/>
                </a:cxn>
                <a:cxn ang="T7">
                  <a:pos x="T2" y="T3"/>
                </a:cxn>
                <a:cxn ang="T8">
                  <a:pos x="T4" y="T5"/>
                </a:cxn>
              </a:cxnLst>
              <a:rect l="T9" t="T10" r="T11" b="T12"/>
              <a:pathLst>
                <a:path w="21600" h="41297" fill="none" extrusionOk="0">
                  <a:moveTo>
                    <a:pt x="12844" y="41297"/>
                  </a:moveTo>
                  <a:cubicBezTo>
                    <a:pt x="5035" y="37834"/>
                    <a:pt x="0" y="30094"/>
                    <a:pt x="0" y="21551"/>
                  </a:cubicBezTo>
                  <a:cubicBezTo>
                    <a:pt x="-1" y="10187"/>
                    <a:pt x="8803" y="767"/>
                    <a:pt x="20141" y="0"/>
                  </a:cubicBezTo>
                </a:path>
                <a:path w="21600" h="41297" stroke="0" extrusionOk="0">
                  <a:moveTo>
                    <a:pt x="12844" y="41297"/>
                  </a:moveTo>
                  <a:cubicBezTo>
                    <a:pt x="5035" y="37834"/>
                    <a:pt x="0" y="30094"/>
                    <a:pt x="0" y="21551"/>
                  </a:cubicBezTo>
                  <a:cubicBezTo>
                    <a:pt x="-1" y="10187"/>
                    <a:pt x="8803" y="767"/>
                    <a:pt x="20141" y="0"/>
                  </a:cubicBezTo>
                  <a:lnTo>
                    <a:pt x="21600" y="21551"/>
                  </a:lnTo>
                  <a:lnTo>
                    <a:pt x="12844" y="4129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0973" name="Arc 463"/>
            <p:cNvSpPr>
              <a:spLocks/>
            </p:cNvSpPr>
            <p:nvPr/>
          </p:nvSpPr>
          <p:spPr bwMode="auto">
            <a:xfrm>
              <a:off x="1365" y="2536"/>
              <a:ext cx="347" cy="578"/>
            </a:xfrm>
            <a:custGeom>
              <a:avLst/>
              <a:gdLst>
                <a:gd name="T0" fmla="*/ 0 w 21600"/>
                <a:gd name="T1" fmla="*/ 0 h 41307"/>
                <a:gd name="T2" fmla="*/ 0 w 21600"/>
                <a:gd name="T3" fmla="*/ 0 h 41307"/>
                <a:gd name="T4" fmla="*/ 0 w 21600"/>
                <a:gd name="T5" fmla="*/ 0 h 41307"/>
                <a:gd name="T6" fmla="*/ 0 60000 65536"/>
                <a:gd name="T7" fmla="*/ 0 60000 65536"/>
                <a:gd name="T8" fmla="*/ 0 60000 65536"/>
                <a:gd name="T9" fmla="*/ 0 w 21600"/>
                <a:gd name="T10" fmla="*/ 0 h 41307"/>
                <a:gd name="T11" fmla="*/ 21600 w 21600"/>
                <a:gd name="T12" fmla="*/ 41307 h 41307"/>
              </a:gdLst>
              <a:ahLst/>
              <a:cxnLst>
                <a:cxn ang="T6">
                  <a:pos x="T0" y="T1"/>
                </a:cxn>
                <a:cxn ang="T7">
                  <a:pos x="T2" y="T3"/>
                </a:cxn>
                <a:cxn ang="T8">
                  <a:pos x="T4" y="T5"/>
                </a:cxn>
              </a:cxnLst>
              <a:rect l="T9" t="T10" r="T11" b="T12"/>
              <a:pathLst>
                <a:path w="21600" h="41307" fill="none" extrusionOk="0">
                  <a:moveTo>
                    <a:pt x="12867" y="41306"/>
                  </a:moveTo>
                  <a:cubicBezTo>
                    <a:pt x="5045" y="37849"/>
                    <a:pt x="0" y="30102"/>
                    <a:pt x="0" y="21551"/>
                  </a:cubicBezTo>
                  <a:cubicBezTo>
                    <a:pt x="-1" y="10186"/>
                    <a:pt x="8806" y="765"/>
                    <a:pt x="20145" y="-1"/>
                  </a:cubicBezTo>
                </a:path>
                <a:path w="21600" h="41307" stroke="0" extrusionOk="0">
                  <a:moveTo>
                    <a:pt x="12867" y="41306"/>
                  </a:moveTo>
                  <a:cubicBezTo>
                    <a:pt x="5045" y="37849"/>
                    <a:pt x="0" y="30102"/>
                    <a:pt x="0" y="21551"/>
                  </a:cubicBezTo>
                  <a:cubicBezTo>
                    <a:pt x="-1" y="10186"/>
                    <a:pt x="8806" y="765"/>
                    <a:pt x="20145" y="-1"/>
                  </a:cubicBezTo>
                  <a:lnTo>
                    <a:pt x="21600" y="21551"/>
                  </a:lnTo>
                  <a:lnTo>
                    <a:pt x="12867" y="41306"/>
                  </a:lnTo>
                  <a:close/>
                </a:path>
              </a:pathLst>
            </a:custGeom>
            <a:solidFill>
              <a:srgbClr val="B6C7C9"/>
            </a:solidFill>
            <a:ln w="22225">
              <a:solidFill>
                <a:srgbClr val="6C8F93"/>
              </a:solidFill>
              <a:round/>
              <a:headEnd/>
              <a:tailEnd/>
            </a:ln>
          </p:spPr>
          <p:txBody>
            <a:bodyPr/>
            <a:lstStyle/>
            <a:p>
              <a:endParaRPr lang="en-US"/>
            </a:p>
          </p:txBody>
        </p:sp>
        <p:sp>
          <p:nvSpPr>
            <p:cNvPr id="80974" name="Arc 464"/>
            <p:cNvSpPr>
              <a:spLocks/>
            </p:cNvSpPr>
            <p:nvPr/>
          </p:nvSpPr>
          <p:spPr bwMode="auto">
            <a:xfrm>
              <a:off x="2293" y="3335"/>
              <a:ext cx="1344" cy="361"/>
            </a:xfrm>
            <a:custGeom>
              <a:avLst/>
              <a:gdLst>
                <a:gd name="T0" fmla="*/ 0 w 39224"/>
                <a:gd name="T1" fmla="*/ 0 h 21600"/>
                <a:gd name="T2" fmla="*/ 0 w 39224"/>
                <a:gd name="T3" fmla="*/ 0 h 21600"/>
                <a:gd name="T4" fmla="*/ 0 w 39224"/>
                <a:gd name="T5" fmla="*/ 0 h 21600"/>
                <a:gd name="T6" fmla="*/ 0 60000 65536"/>
                <a:gd name="T7" fmla="*/ 0 60000 65536"/>
                <a:gd name="T8" fmla="*/ 0 60000 65536"/>
                <a:gd name="T9" fmla="*/ 0 w 39224"/>
                <a:gd name="T10" fmla="*/ 0 h 21600"/>
                <a:gd name="T11" fmla="*/ 39224 w 39224"/>
                <a:gd name="T12" fmla="*/ 21600 h 21600"/>
              </a:gdLst>
              <a:ahLst/>
              <a:cxnLst>
                <a:cxn ang="T6">
                  <a:pos x="T0" y="T1"/>
                </a:cxn>
                <a:cxn ang="T7">
                  <a:pos x="T2" y="T3"/>
                </a:cxn>
                <a:cxn ang="T8">
                  <a:pos x="T4" y="T5"/>
                </a:cxn>
              </a:cxnLst>
              <a:rect l="T9" t="T10" r="T11" b="T12"/>
              <a:pathLst>
                <a:path w="39224" h="21600" fill="none" extrusionOk="0">
                  <a:moveTo>
                    <a:pt x="39224" y="12019"/>
                  </a:moveTo>
                  <a:cubicBezTo>
                    <a:pt x="35214" y="18006"/>
                    <a:pt x="28483" y="21599"/>
                    <a:pt x="21277" y="21600"/>
                  </a:cubicBezTo>
                  <a:cubicBezTo>
                    <a:pt x="10782" y="21600"/>
                    <a:pt x="1807" y="14057"/>
                    <a:pt x="-1" y="3720"/>
                  </a:cubicBezTo>
                </a:path>
                <a:path w="39224" h="21600" stroke="0" extrusionOk="0">
                  <a:moveTo>
                    <a:pt x="39224" y="12019"/>
                  </a:moveTo>
                  <a:cubicBezTo>
                    <a:pt x="35214" y="18006"/>
                    <a:pt x="28483" y="21599"/>
                    <a:pt x="21277" y="21600"/>
                  </a:cubicBezTo>
                  <a:cubicBezTo>
                    <a:pt x="10782" y="21600"/>
                    <a:pt x="1807" y="14057"/>
                    <a:pt x="-1" y="3720"/>
                  </a:cubicBezTo>
                  <a:lnTo>
                    <a:pt x="21277" y="0"/>
                  </a:lnTo>
                  <a:lnTo>
                    <a:pt x="39224" y="12019"/>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0975" name="Arc 465"/>
            <p:cNvSpPr>
              <a:spLocks/>
            </p:cNvSpPr>
            <p:nvPr/>
          </p:nvSpPr>
          <p:spPr bwMode="auto">
            <a:xfrm>
              <a:off x="2300" y="3335"/>
              <a:ext cx="1329" cy="354"/>
            </a:xfrm>
            <a:custGeom>
              <a:avLst/>
              <a:gdLst>
                <a:gd name="T0" fmla="*/ 0 w 39161"/>
                <a:gd name="T1" fmla="*/ 0 h 21600"/>
                <a:gd name="T2" fmla="*/ 0 w 39161"/>
                <a:gd name="T3" fmla="*/ 0 h 21600"/>
                <a:gd name="T4" fmla="*/ 0 w 39161"/>
                <a:gd name="T5" fmla="*/ 0 h 21600"/>
                <a:gd name="T6" fmla="*/ 0 60000 65536"/>
                <a:gd name="T7" fmla="*/ 0 60000 65536"/>
                <a:gd name="T8" fmla="*/ 0 60000 65536"/>
                <a:gd name="T9" fmla="*/ 0 w 39161"/>
                <a:gd name="T10" fmla="*/ 0 h 21600"/>
                <a:gd name="T11" fmla="*/ 39161 w 39161"/>
                <a:gd name="T12" fmla="*/ 21600 h 21600"/>
              </a:gdLst>
              <a:ahLst/>
              <a:cxnLst>
                <a:cxn ang="T6">
                  <a:pos x="T0" y="T1"/>
                </a:cxn>
                <a:cxn ang="T7">
                  <a:pos x="T2" y="T3"/>
                </a:cxn>
                <a:cxn ang="T8">
                  <a:pos x="T4" y="T5"/>
                </a:cxn>
              </a:cxnLst>
              <a:rect l="T9" t="T10" r="T11" b="T12"/>
              <a:pathLst>
                <a:path w="39161" h="21600" fill="none" extrusionOk="0">
                  <a:moveTo>
                    <a:pt x="39161" y="12103"/>
                  </a:moveTo>
                  <a:cubicBezTo>
                    <a:pt x="35143" y="18042"/>
                    <a:pt x="28441" y="21599"/>
                    <a:pt x="21271" y="21600"/>
                  </a:cubicBezTo>
                  <a:cubicBezTo>
                    <a:pt x="10790" y="21600"/>
                    <a:pt x="1822" y="14076"/>
                    <a:pt x="0" y="3755"/>
                  </a:cubicBezTo>
                </a:path>
                <a:path w="39161" h="21600" stroke="0" extrusionOk="0">
                  <a:moveTo>
                    <a:pt x="39161" y="12103"/>
                  </a:moveTo>
                  <a:cubicBezTo>
                    <a:pt x="35143" y="18042"/>
                    <a:pt x="28441" y="21599"/>
                    <a:pt x="21271" y="21600"/>
                  </a:cubicBezTo>
                  <a:cubicBezTo>
                    <a:pt x="10790" y="21600"/>
                    <a:pt x="1822" y="14076"/>
                    <a:pt x="0" y="3755"/>
                  </a:cubicBezTo>
                  <a:lnTo>
                    <a:pt x="21271" y="0"/>
                  </a:lnTo>
                  <a:lnTo>
                    <a:pt x="39161" y="12103"/>
                  </a:lnTo>
                  <a:close/>
                </a:path>
              </a:pathLst>
            </a:custGeom>
            <a:solidFill>
              <a:srgbClr val="B6C7C9"/>
            </a:solidFill>
            <a:ln w="22225">
              <a:solidFill>
                <a:srgbClr val="6C8F93"/>
              </a:solidFill>
              <a:round/>
              <a:headEnd/>
              <a:tailEnd/>
            </a:ln>
          </p:spPr>
          <p:txBody>
            <a:bodyPr/>
            <a:lstStyle/>
            <a:p>
              <a:endParaRPr lang="en-US"/>
            </a:p>
          </p:txBody>
        </p:sp>
      </p:grpSp>
      <p:sp>
        <p:nvSpPr>
          <p:cNvPr id="67026" name="Line 466"/>
          <p:cNvSpPr>
            <a:spLocks noChangeShapeType="1"/>
          </p:cNvSpPr>
          <p:nvPr/>
        </p:nvSpPr>
        <p:spPr bwMode="auto">
          <a:xfrm flipH="1">
            <a:off x="6950075" y="3206750"/>
            <a:ext cx="608013" cy="222250"/>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7027" name="Line 467"/>
          <p:cNvSpPr>
            <a:spLocks noChangeShapeType="1"/>
          </p:cNvSpPr>
          <p:nvPr/>
        </p:nvSpPr>
        <p:spPr bwMode="auto">
          <a:xfrm flipH="1" flipV="1">
            <a:off x="6904038" y="3482975"/>
            <a:ext cx="420687" cy="441325"/>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7028" name="Line 468"/>
          <p:cNvSpPr>
            <a:spLocks noChangeShapeType="1"/>
          </p:cNvSpPr>
          <p:nvPr/>
        </p:nvSpPr>
        <p:spPr bwMode="auto">
          <a:xfrm flipH="1" flipV="1">
            <a:off x="7605713" y="3206750"/>
            <a:ext cx="420687" cy="773113"/>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7029" name="Line 469"/>
          <p:cNvSpPr>
            <a:spLocks noChangeShapeType="1"/>
          </p:cNvSpPr>
          <p:nvPr/>
        </p:nvSpPr>
        <p:spPr bwMode="auto">
          <a:xfrm flipH="1" flipV="1">
            <a:off x="7324725" y="3870325"/>
            <a:ext cx="701675" cy="109538"/>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7030" name="Line 470"/>
          <p:cNvSpPr>
            <a:spLocks noChangeShapeType="1"/>
          </p:cNvSpPr>
          <p:nvPr/>
        </p:nvSpPr>
        <p:spPr bwMode="auto">
          <a:xfrm flipV="1">
            <a:off x="6292850" y="3482975"/>
            <a:ext cx="611188" cy="165100"/>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pic>
        <p:nvPicPr>
          <p:cNvPr id="80941" name="Picture 471"/>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718300" y="3349625"/>
            <a:ext cx="365125"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80942" name="Picture 472"/>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137400" y="3825875"/>
            <a:ext cx="366713"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80943" name="Text Box 473"/>
          <p:cNvSpPr txBox="1">
            <a:spLocks noChangeArrowheads="1"/>
          </p:cNvSpPr>
          <p:nvPr/>
        </p:nvSpPr>
        <p:spPr bwMode="auto">
          <a:xfrm>
            <a:off x="7158038" y="2139950"/>
            <a:ext cx="47148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lIns="91557" tIns="45781" rIns="91557" bIns="45781">
            <a:spAutoFit/>
          </a:bodyPr>
          <a:lstStyle>
            <a:lvl1pPr defTabSz="915988">
              <a:defRPr sz="500">
                <a:solidFill>
                  <a:schemeClr val="tx1"/>
                </a:solidFill>
                <a:latin typeface="Times New Roman" charset="0"/>
                <a:ea typeface="ＭＳ Ｐゴシック" charset="-128"/>
              </a:defRPr>
            </a:lvl1pPr>
            <a:lvl2pPr marL="742950" indent="-285750" defTabSz="915988">
              <a:defRPr sz="500">
                <a:solidFill>
                  <a:schemeClr val="tx1"/>
                </a:solidFill>
                <a:latin typeface="Times New Roman" charset="0"/>
                <a:ea typeface="ＭＳ Ｐゴシック" charset="-128"/>
              </a:defRPr>
            </a:lvl2pPr>
            <a:lvl3pPr marL="1143000" indent="-228600" defTabSz="915988">
              <a:defRPr sz="500">
                <a:solidFill>
                  <a:schemeClr val="tx1"/>
                </a:solidFill>
                <a:latin typeface="Times New Roman" charset="0"/>
                <a:ea typeface="ＭＳ Ｐゴシック" charset="-128"/>
              </a:defRPr>
            </a:lvl3pPr>
            <a:lvl4pPr marL="1600200" indent="-228600" defTabSz="915988">
              <a:defRPr sz="500">
                <a:solidFill>
                  <a:schemeClr val="tx1"/>
                </a:solidFill>
                <a:latin typeface="Times New Roman" charset="0"/>
                <a:ea typeface="ＭＳ Ｐゴシック" charset="-128"/>
              </a:defRPr>
            </a:lvl4pPr>
            <a:lvl5pPr marL="2057400" indent="-228600" defTabSz="915988">
              <a:defRPr sz="500">
                <a:solidFill>
                  <a:schemeClr val="tx1"/>
                </a:solidFill>
                <a:latin typeface="Times New Roman"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zh-CN" sz="1400">
                <a:latin typeface="Arial" charset="0"/>
              </a:rPr>
              <a:t>ISP</a:t>
            </a:r>
            <a:endParaRPr lang="en-US" altLang="x-none" sz="1400">
              <a:latin typeface="Arial" charset="0"/>
            </a:endParaRPr>
          </a:p>
        </p:txBody>
      </p:sp>
      <p:pic>
        <p:nvPicPr>
          <p:cNvPr id="80944" name="Picture 474"/>
          <p:cNvPicPr>
            <a:picLocks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081713" y="3570288"/>
            <a:ext cx="365125"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80945" name="Picture 475"/>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812088" y="3825875"/>
            <a:ext cx="366712"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67036" name="Line 476"/>
          <p:cNvSpPr>
            <a:spLocks noChangeShapeType="1"/>
          </p:cNvSpPr>
          <p:nvPr/>
        </p:nvSpPr>
        <p:spPr bwMode="auto">
          <a:xfrm flipH="1">
            <a:off x="7521575" y="2887663"/>
            <a:ext cx="458788" cy="306387"/>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pic>
        <p:nvPicPr>
          <p:cNvPr id="80947" name="Picture 477"/>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769225" y="2800350"/>
            <a:ext cx="366713"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80948" name="Picture 478"/>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380288" y="3109913"/>
            <a:ext cx="365125"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80949" name="Picture 437"/>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965325" y="3571875"/>
            <a:ext cx="366713"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80950" name="Rectangle 479"/>
          <p:cNvSpPr>
            <a:spLocks noGrp="1" noChangeArrowheads="1"/>
          </p:cNvSpPr>
          <p:nvPr>
            <p:ph type="title"/>
          </p:nvPr>
        </p:nvSpPr>
        <p:spPr>
          <a:xfrm>
            <a:off x="387350" y="387350"/>
            <a:ext cx="7783513" cy="728663"/>
          </a:xfrm>
        </p:spPr>
        <p:txBody>
          <a:bodyPr anchor="t"/>
          <a:lstStyle/>
          <a:p>
            <a:r>
              <a:rPr lang="en-US" altLang="x-none" sz="3600">
                <a:ea typeface="ＭＳ Ｐゴシック" charset="-128"/>
              </a:rPr>
              <a:t>Internet Physical Infrastructure</a:t>
            </a:r>
          </a:p>
        </p:txBody>
      </p:sp>
      <p:sp>
        <p:nvSpPr>
          <p:cNvPr id="80951" name="Rectangle 492"/>
          <p:cNvSpPr>
            <a:spLocks noGrp="1" noChangeArrowheads="1"/>
          </p:cNvSpPr>
          <p:nvPr>
            <p:ph type="body" idx="1"/>
          </p:nvPr>
        </p:nvSpPr>
        <p:spPr>
          <a:xfrm>
            <a:off x="768350" y="1301750"/>
            <a:ext cx="3962400" cy="762000"/>
          </a:xfrm>
        </p:spPr>
        <p:txBody>
          <a:bodyPr/>
          <a:lstStyle/>
          <a:p>
            <a:pPr>
              <a:lnSpc>
                <a:spcPct val="90000"/>
              </a:lnSpc>
              <a:buFont typeface="ZapfDingbats" charset="0"/>
              <a:buNone/>
            </a:pPr>
            <a:r>
              <a:rPr lang="en-US" altLang="x-none" sz="2000">
                <a:ea typeface="ＭＳ Ｐゴシック" charset="-128"/>
              </a:rPr>
              <a:t>Residential </a:t>
            </a:r>
            <a:r>
              <a:rPr lang="en-US" altLang="zh-CN" sz="2000">
                <a:ea typeface="ＭＳ Ｐゴシック" charset="-128"/>
              </a:rPr>
              <a:t>a</a:t>
            </a:r>
            <a:r>
              <a:rPr lang="en-US" altLang="x-none" sz="2000">
                <a:ea typeface="ＭＳ Ｐゴシック" charset="-128"/>
              </a:rPr>
              <a:t>ccess</a:t>
            </a:r>
          </a:p>
          <a:p>
            <a:pPr lvl="1">
              <a:lnSpc>
                <a:spcPct val="90000"/>
              </a:lnSpc>
            </a:pPr>
            <a:r>
              <a:rPr lang="en-US" altLang="x-none" sz="1600">
                <a:ea typeface="ＭＳ Ｐゴシック" charset="-128"/>
              </a:rPr>
              <a:t>Cable, Fiber, DSL, </a:t>
            </a:r>
            <a:r>
              <a:rPr lang="en-US" altLang="zh-CN" sz="1600">
                <a:ea typeface="ＭＳ Ｐゴシック" charset="-128"/>
              </a:rPr>
              <a:t>Wireless</a:t>
            </a:r>
            <a:endParaRPr lang="en-US" altLang="x-none" sz="1600">
              <a:ea typeface="ＭＳ Ｐゴシック" charset="-128"/>
            </a:endParaRPr>
          </a:p>
        </p:txBody>
      </p:sp>
      <p:sp>
        <p:nvSpPr>
          <p:cNvPr id="80952" name="Rectangle 495"/>
          <p:cNvSpPr>
            <a:spLocks noChangeArrowheads="1"/>
          </p:cNvSpPr>
          <p:nvPr/>
        </p:nvSpPr>
        <p:spPr bwMode="auto">
          <a:xfrm>
            <a:off x="387350" y="5416550"/>
            <a:ext cx="22098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557" tIns="45781" rIns="91557" bIns="45781"/>
          <a:lstStyle>
            <a:lvl1pPr marL="342900" indent="-342900" defTabSz="915988">
              <a:defRPr sz="500">
                <a:solidFill>
                  <a:schemeClr val="tx1"/>
                </a:solidFill>
                <a:latin typeface="Times New Roman" charset="0"/>
                <a:ea typeface="ＭＳ Ｐゴシック" charset="-128"/>
              </a:defRPr>
            </a:lvl1pPr>
            <a:lvl2pPr marL="744538" indent="-287338" defTabSz="915988">
              <a:defRPr sz="500">
                <a:solidFill>
                  <a:schemeClr val="tx1"/>
                </a:solidFill>
                <a:latin typeface="Times New Roman" charset="0"/>
                <a:ea typeface="ＭＳ Ｐゴシック" charset="-128"/>
              </a:defRPr>
            </a:lvl2pPr>
            <a:lvl3pPr marL="1143000" indent="-228600" defTabSz="915988">
              <a:defRPr sz="500">
                <a:solidFill>
                  <a:schemeClr val="tx1"/>
                </a:solidFill>
                <a:latin typeface="Times New Roman" charset="0"/>
                <a:ea typeface="ＭＳ Ｐゴシック" charset="-128"/>
              </a:defRPr>
            </a:lvl3pPr>
            <a:lvl4pPr marL="1600200" indent="-228600" defTabSz="915988">
              <a:defRPr sz="500">
                <a:solidFill>
                  <a:schemeClr val="tx1"/>
                </a:solidFill>
                <a:latin typeface="Times New Roman" charset="0"/>
                <a:ea typeface="ＭＳ Ｐゴシック" charset="-128"/>
              </a:defRPr>
            </a:lvl4pPr>
            <a:lvl5pPr marL="2057400" indent="-228600" defTabSz="915988">
              <a:defRPr sz="500">
                <a:solidFill>
                  <a:schemeClr val="tx1"/>
                </a:solidFill>
                <a:latin typeface="Times New Roman"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9pPr>
          </a:lstStyle>
          <a:p>
            <a:pPr algn="l">
              <a:lnSpc>
                <a:spcPct val="80000"/>
              </a:lnSpc>
              <a:spcBef>
                <a:spcPct val="20000"/>
              </a:spcBef>
              <a:buClr>
                <a:schemeClr val="accent2"/>
              </a:buClr>
              <a:buSzPct val="85000"/>
              <a:buFont typeface="ZapfDingbats" charset="0"/>
              <a:buNone/>
            </a:pPr>
            <a:r>
              <a:rPr lang="en-US" altLang="x-none" sz="1800">
                <a:latin typeface="Comic Sans MS" charset="0"/>
              </a:rPr>
              <a:t>Campus access, e.g.,</a:t>
            </a:r>
          </a:p>
          <a:p>
            <a:pPr lvl="1" algn="l">
              <a:lnSpc>
                <a:spcPct val="80000"/>
              </a:lnSpc>
              <a:spcBef>
                <a:spcPct val="20000"/>
              </a:spcBef>
              <a:buClr>
                <a:schemeClr val="accent2"/>
              </a:buClr>
              <a:buSzPct val="75000"/>
              <a:buFont typeface="ZapfDingbats" charset="0"/>
              <a:buChar char="m"/>
            </a:pPr>
            <a:r>
              <a:rPr lang="en-US" altLang="x-none" sz="1600">
                <a:latin typeface="Comic Sans MS" charset="0"/>
              </a:rPr>
              <a:t>Ethernet</a:t>
            </a:r>
          </a:p>
          <a:p>
            <a:pPr lvl="1" algn="l">
              <a:lnSpc>
                <a:spcPct val="80000"/>
              </a:lnSpc>
              <a:spcBef>
                <a:spcPct val="20000"/>
              </a:spcBef>
              <a:buClr>
                <a:schemeClr val="accent2"/>
              </a:buClr>
              <a:buSzPct val="75000"/>
              <a:buFont typeface="ZapfDingbats" charset="0"/>
              <a:buChar char="m"/>
            </a:pPr>
            <a:r>
              <a:rPr lang="en-US" altLang="x-none" sz="1600">
                <a:latin typeface="Comic Sans MS" charset="0"/>
              </a:rPr>
              <a:t>Wireless</a:t>
            </a:r>
          </a:p>
        </p:txBody>
      </p:sp>
      <p:sp>
        <p:nvSpPr>
          <p:cNvPr id="80953" name="Rectangle 500"/>
          <p:cNvSpPr>
            <a:spLocks noChangeArrowheads="1"/>
          </p:cNvSpPr>
          <p:nvPr/>
        </p:nvSpPr>
        <p:spPr bwMode="auto">
          <a:xfrm>
            <a:off x="3892550" y="4654550"/>
            <a:ext cx="4572000"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557" tIns="45781" rIns="91557" bIns="45781"/>
          <a:lstStyle>
            <a:lvl1pPr marL="342900" indent="-342900">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lnSpc>
                <a:spcPct val="80000"/>
              </a:lnSpc>
              <a:spcBef>
                <a:spcPct val="20000"/>
              </a:spcBef>
              <a:buClr>
                <a:schemeClr val="accent2"/>
              </a:buClr>
              <a:buSzPct val="85000"/>
              <a:buFont typeface="ZapfDingbats" charset="0"/>
              <a:buChar char="r"/>
            </a:pPr>
            <a:r>
              <a:rPr lang="en-US" altLang="zh-CN" sz="2400">
                <a:latin typeface="Comic Sans MS" charset="0"/>
              </a:rPr>
              <a:t>The Internet is a </a:t>
            </a:r>
            <a:br>
              <a:rPr lang="en-US" altLang="zh-CN" sz="2400">
                <a:latin typeface="Comic Sans MS" charset="0"/>
              </a:rPr>
            </a:br>
            <a:r>
              <a:rPr lang="en-US" altLang="zh-CN" sz="2400">
                <a:latin typeface="Comic Sans MS" charset="0"/>
              </a:rPr>
              <a:t>network of networks</a:t>
            </a:r>
          </a:p>
          <a:p>
            <a:pPr algn="l">
              <a:lnSpc>
                <a:spcPct val="80000"/>
              </a:lnSpc>
              <a:spcBef>
                <a:spcPct val="20000"/>
              </a:spcBef>
              <a:buClr>
                <a:schemeClr val="accent2"/>
              </a:buClr>
              <a:buSzPct val="85000"/>
              <a:buFont typeface="ZapfDingbats" charset="0"/>
              <a:buChar char="r"/>
            </a:pPr>
            <a:r>
              <a:rPr lang="en-US" altLang="zh-CN" sz="2400">
                <a:latin typeface="Comic Sans MS" charset="0"/>
              </a:rPr>
              <a:t>Each individually administrated network is called an Autonomous System (AS)</a:t>
            </a:r>
          </a:p>
        </p:txBody>
      </p:sp>
      <p:pic>
        <p:nvPicPr>
          <p:cNvPr id="80955" name="Picture 2"/>
          <p:cNvPicPr>
            <a:picLocks noChangeAspect="1"/>
          </p:cNvPicPr>
          <p:nvPr/>
        </p:nvPicPr>
        <p:blipFill>
          <a:blip r:embed="rId15">
            <a:extLst>
              <a:ext uri="{28A0092B-C50C-407E-A947-70E740481C1C}">
                <a14:useLocalDpi xmlns:a14="http://schemas.microsoft.com/office/drawing/2010/main" val="0"/>
              </a:ext>
            </a:extLst>
          </a:blip>
          <a:srcRect t="5940" r="13184"/>
          <a:stretch>
            <a:fillRect/>
          </a:stretch>
        </p:blipFill>
        <p:spPr bwMode="auto">
          <a:xfrm>
            <a:off x="7626350" y="4578350"/>
            <a:ext cx="1447800" cy="57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0956" name="Straight Connector 2"/>
          <p:cNvCxnSpPr>
            <a:cxnSpLocks noChangeShapeType="1"/>
            <a:endCxn id="80920" idx="0"/>
          </p:cNvCxnSpPr>
          <p:nvPr/>
        </p:nvCxnSpPr>
        <p:spPr bwMode="auto">
          <a:xfrm>
            <a:off x="2216150" y="2520950"/>
            <a:ext cx="192088" cy="279400"/>
          </a:xfrm>
          <a:prstGeom prst="line">
            <a:avLst/>
          </a:prstGeom>
          <a:noFill/>
          <a:ln w="12700">
            <a:solidFill>
              <a:schemeClr val="tx1"/>
            </a:solidFill>
            <a:round/>
            <a:headEnd/>
            <a:tailEnd/>
          </a:ln>
        </p:spPr>
      </p:cxnSp>
      <p:cxnSp>
        <p:nvCxnSpPr>
          <p:cNvPr id="80957" name="Straight Connector 5"/>
          <p:cNvCxnSpPr>
            <a:cxnSpLocks noChangeShapeType="1"/>
            <a:endCxn id="80949" idx="1"/>
          </p:cNvCxnSpPr>
          <p:nvPr/>
        </p:nvCxnSpPr>
        <p:spPr bwMode="auto">
          <a:xfrm flipV="1">
            <a:off x="1682750" y="3703638"/>
            <a:ext cx="282575" cy="36512"/>
          </a:xfrm>
          <a:prstGeom prst="line">
            <a:avLst/>
          </a:prstGeom>
          <a:noFill/>
          <a:ln w="12700">
            <a:solidFill>
              <a:schemeClr val="tx1"/>
            </a:solidFill>
            <a:round/>
            <a:headEnd/>
            <a:tailEnd/>
          </a:ln>
        </p:spPr>
      </p:cxnSp>
      <p:cxnSp>
        <p:nvCxnSpPr>
          <p:cNvPr id="80958" name="Straight Connector 9"/>
          <p:cNvCxnSpPr>
            <a:cxnSpLocks noChangeShapeType="1"/>
            <a:stCxn id="80945" idx="3"/>
          </p:cNvCxnSpPr>
          <p:nvPr/>
        </p:nvCxnSpPr>
        <p:spPr bwMode="auto">
          <a:xfrm>
            <a:off x="8178800" y="3957638"/>
            <a:ext cx="209550" cy="773112"/>
          </a:xfrm>
          <a:prstGeom prst="line">
            <a:avLst/>
          </a:prstGeom>
          <a:noFill/>
          <a:ln w="12700">
            <a:solidFill>
              <a:schemeClr val="tx1"/>
            </a:solidFill>
            <a:round/>
            <a:headEnd/>
            <a:tailEnd/>
          </a:ln>
        </p:spPr>
      </p:cxnSp>
      <p:sp>
        <p:nvSpPr>
          <p:cNvPr id="80959" name="Rectangle 10"/>
          <p:cNvSpPr>
            <a:spLocks noChangeArrowheads="1"/>
          </p:cNvSpPr>
          <p:nvPr/>
        </p:nvSpPr>
        <p:spPr bwMode="auto">
          <a:xfrm>
            <a:off x="7878763" y="5111750"/>
            <a:ext cx="966787"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zh-CN" sz="1200">
                <a:solidFill>
                  <a:srgbClr val="000000"/>
                </a:solidFill>
                <a:latin typeface="Arial" charset="0"/>
              </a:rPr>
              <a:t>data center</a:t>
            </a:r>
            <a:endParaRPr lang="en-US" altLang="x-none" sz="400"/>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Title 1"/>
          <p:cNvSpPr>
            <a:spLocks noGrp="1"/>
          </p:cNvSpPr>
          <p:nvPr>
            <p:ph type="title"/>
          </p:nvPr>
        </p:nvSpPr>
        <p:spPr/>
        <p:txBody>
          <a:bodyPr/>
          <a:lstStyle/>
          <a:p>
            <a:r>
              <a:rPr lang="en-US" altLang="x-none" sz="3200">
                <a:ea typeface="ＭＳ Ｐゴシック" charset="-128"/>
              </a:rPr>
              <a:t>Access: Fiber to the x</a:t>
            </a:r>
          </a:p>
        </p:txBody>
      </p:sp>
      <p:sp>
        <p:nvSpPr>
          <p:cNvPr id="82946"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88F442A2-13E4-FA40-95F2-AAAABB5F9E4C}" type="slidenum">
              <a:rPr lang="en-US" altLang="x-none" sz="1200">
                <a:latin typeface="Tahoma" charset="0"/>
              </a:rPr>
              <a:pPr/>
              <a:t>31</a:t>
            </a:fld>
            <a:endParaRPr lang="en-US" altLang="x-none" sz="1200">
              <a:latin typeface="Tahoma" charset="0"/>
            </a:endParaRPr>
          </a:p>
        </p:txBody>
      </p:sp>
      <p:pic>
        <p:nvPicPr>
          <p:cNvPr id="82947"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58950" y="1301750"/>
            <a:ext cx="4038600" cy="538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948" name="Rectangle 3"/>
          <p:cNvSpPr>
            <a:spLocks noChangeArrowheads="1"/>
          </p:cNvSpPr>
          <p:nvPr/>
        </p:nvSpPr>
        <p:spPr bwMode="auto">
          <a:xfrm>
            <a:off x="0" y="6608763"/>
            <a:ext cx="2657475"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100"/>
              <a:t>http://en.wikipedia.org/wiki/Fiber_to_the_x</a:t>
            </a: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Title 1"/>
          <p:cNvSpPr>
            <a:spLocks noGrp="1"/>
          </p:cNvSpPr>
          <p:nvPr>
            <p:ph type="title"/>
          </p:nvPr>
        </p:nvSpPr>
        <p:spPr/>
        <p:txBody>
          <a:bodyPr/>
          <a:lstStyle/>
          <a:p>
            <a:r>
              <a:rPr lang="en-US" altLang="x-none" sz="3200">
                <a:ea typeface="ＭＳ Ｐゴシック" charset="-128"/>
              </a:rPr>
              <a:t>Access: Fiber to the Premises (FTTP)</a:t>
            </a:r>
          </a:p>
        </p:txBody>
      </p:sp>
      <p:sp>
        <p:nvSpPr>
          <p:cNvPr id="84994" name="Content Placeholder 6"/>
          <p:cNvSpPr>
            <a:spLocks noGrp="1"/>
          </p:cNvSpPr>
          <p:nvPr>
            <p:ph idx="1"/>
          </p:nvPr>
        </p:nvSpPr>
        <p:spPr>
          <a:xfrm>
            <a:off x="539750" y="1606550"/>
            <a:ext cx="3581400" cy="4656138"/>
          </a:xfrm>
        </p:spPr>
        <p:txBody>
          <a:bodyPr/>
          <a:lstStyle/>
          <a:p>
            <a:r>
              <a:rPr lang="en-US" altLang="x-none" sz="2400">
                <a:ea typeface="ＭＳ Ｐゴシック" charset="-128"/>
              </a:rPr>
              <a:t>Deployed by Verizon, AT&amp;T, Google</a:t>
            </a:r>
          </a:p>
          <a:p>
            <a:r>
              <a:rPr lang="en-US" altLang="x-none" sz="2400">
                <a:ea typeface="ＭＳ Ｐゴシック" charset="-128"/>
              </a:rPr>
              <a:t>One of the largest comm. construction projects</a:t>
            </a:r>
          </a:p>
        </p:txBody>
      </p:sp>
      <p:sp>
        <p:nvSpPr>
          <p:cNvPr id="84995"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9AD2C6B0-26D4-0940-9DCA-FF06B515FB89}" type="slidenum">
              <a:rPr lang="en-US" altLang="x-none" sz="1200">
                <a:latin typeface="Tahoma" charset="0"/>
              </a:rPr>
              <a:pPr/>
              <a:t>32</a:t>
            </a:fld>
            <a:endParaRPr lang="en-US" altLang="x-none" sz="1200">
              <a:latin typeface="Tahoma" charset="0"/>
            </a:endParaRPr>
          </a:p>
        </p:txBody>
      </p:sp>
      <p:pic>
        <p:nvPicPr>
          <p:cNvPr id="84996"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1150" y="4349750"/>
            <a:ext cx="4697413" cy="220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84997"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46575" y="1758950"/>
            <a:ext cx="4810125" cy="448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Title 1"/>
          <p:cNvSpPr>
            <a:spLocks noGrp="1"/>
          </p:cNvSpPr>
          <p:nvPr>
            <p:ph type="title"/>
          </p:nvPr>
        </p:nvSpPr>
        <p:spPr/>
        <p:txBody>
          <a:bodyPr/>
          <a:lstStyle/>
          <a:p>
            <a:r>
              <a:rPr lang="en-US" altLang="x-none">
                <a:ea typeface="ＭＳ Ｐゴシック" charset="-128"/>
              </a:rPr>
              <a:t>FTTP Architecture</a:t>
            </a:r>
          </a:p>
        </p:txBody>
      </p:sp>
      <p:sp>
        <p:nvSpPr>
          <p:cNvPr id="87042"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4810DB7D-8EE1-5E40-8281-EA474A248582}" type="slidenum">
              <a:rPr lang="en-US" altLang="x-none" sz="1200">
                <a:latin typeface="Tahoma" charset="0"/>
              </a:rPr>
              <a:pPr/>
              <a:t>33</a:t>
            </a:fld>
            <a:endParaRPr lang="en-US" altLang="x-none" sz="1200">
              <a:latin typeface="Tahoma" charset="0"/>
            </a:endParaRPr>
          </a:p>
        </p:txBody>
      </p:sp>
      <p:pic>
        <p:nvPicPr>
          <p:cNvPr id="87043"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2150" y="1987550"/>
            <a:ext cx="7924800" cy="409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Title 1"/>
          <p:cNvSpPr>
            <a:spLocks noGrp="1"/>
          </p:cNvSpPr>
          <p:nvPr>
            <p:ph type="title"/>
          </p:nvPr>
        </p:nvSpPr>
        <p:spPr/>
        <p:txBody>
          <a:bodyPr/>
          <a:lstStyle/>
          <a:p>
            <a:r>
              <a:rPr lang="en-US" altLang="x-none">
                <a:ea typeface="ＭＳ Ｐゴシック" charset="-128"/>
              </a:rPr>
              <a:t>FTTP Architecture</a:t>
            </a:r>
          </a:p>
        </p:txBody>
      </p:sp>
      <p:sp>
        <p:nvSpPr>
          <p:cNvPr id="89090" name="Content Placeholder 2"/>
          <p:cNvSpPr>
            <a:spLocks noGrp="1"/>
          </p:cNvSpPr>
          <p:nvPr>
            <p:ph idx="1"/>
          </p:nvPr>
        </p:nvSpPr>
        <p:spPr/>
        <p:txBody>
          <a:bodyPr/>
          <a:lstStyle/>
          <a:p>
            <a:r>
              <a:rPr lang="en-US" altLang="x-none" sz="1800">
                <a:ea typeface="ＭＳ Ｐゴシック" charset="-128"/>
              </a:rPr>
              <a:t>Optical Network Terminal (ONT) box outside dwelling or business</a:t>
            </a:r>
          </a:p>
          <a:p>
            <a:r>
              <a:rPr lang="en-US" altLang="x-none" sz="1800">
                <a:ea typeface="ＭＳ Ｐゴシック" charset="-128"/>
              </a:rPr>
              <a:t>Fiber Distribution Terminal (FDT) in poles or pedestals</a:t>
            </a:r>
          </a:p>
          <a:p>
            <a:r>
              <a:rPr lang="en-US" altLang="x-none" sz="1800">
                <a:ea typeface="ＭＳ Ｐゴシック" charset="-128"/>
              </a:rPr>
              <a:t>Fiber Distribution Hub (FDH) at street cabinet</a:t>
            </a:r>
          </a:p>
          <a:p>
            <a:r>
              <a:rPr lang="en-US" altLang="x-none" sz="1800">
                <a:ea typeface="ＭＳ Ｐゴシック" charset="-128"/>
              </a:rPr>
              <a:t>Optical Line Terminal (OLT) at central office</a:t>
            </a:r>
          </a:p>
        </p:txBody>
      </p:sp>
      <p:sp>
        <p:nvSpPr>
          <p:cNvPr id="89091"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ED03DE92-DBD2-4744-A5BF-90666F34B4FC}" type="slidenum">
              <a:rPr lang="en-US" altLang="x-none" sz="1200">
                <a:latin typeface="Tahoma" charset="0"/>
              </a:rPr>
              <a:pPr/>
              <a:t>34</a:t>
            </a:fld>
            <a:endParaRPr lang="en-US" altLang="x-none" sz="1200">
              <a:latin typeface="Tahoma" charset="0"/>
            </a:endParaRPr>
          </a:p>
        </p:txBody>
      </p:sp>
      <p:grpSp>
        <p:nvGrpSpPr>
          <p:cNvPr id="89092" name="Group 10"/>
          <p:cNvGrpSpPr>
            <a:grpSpLocks/>
          </p:cNvGrpSpPr>
          <p:nvPr/>
        </p:nvGrpSpPr>
        <p:grpSpPr bwMode="auto">
          <a:xfrm>
            <a:off x="234950" y="3063875"/>
            <a:ext cx="7924800" cy="3724275"/>
            <a:chOff x="234950" y="3835400"/>
            <a:chExt cx="5638800" cy="2714625"/>
          </a:xfrm>
        </p:grpSpPr>
        <p:pic>
          <p:nvPicPr>
            <p:cNvPr id="8909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4950" y="4044950"/>
              <a:ext cx="2562225" cy="2505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89094"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49550" y="3835400"/>
              <a:ext cx="1743075" cy="196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89095"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92625" y="5026025"/>
              <a:ext cx="1381125" cy="1457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gr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Title 1"/>
          <p:cNvSpPr>
            <a:spLocks noGrp="1"/>
          </p:cNvSpPr>
          <p:nvPr>
            <p:ph type="title"/>
          </p:nvPr>
        </p:nvSpPr>
        <p:spPr/>
        <p:txBody>
          <a:bodyPr/>
          <a:lstStyle/>
          <a:p>
            <a:r>
              <a:rPr lang="en-US" altLang="x-none">
                <a:ea typeface="ＭＳ Ｐゴシック" charset="-128"/>
              </a:rPr>
              <a:t>FTTP Architecture: To Home</a:t>
            </a:r>
          </a:p>
        </p:txBody>
      </p:sp>
      <p:sp>
        <p:nvSpPr>
          <p:cNvPr id="91138"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CD547CDD-3ED0-F547-B431-EA98B2255703}" type="slidenum">
              <a:rPr lang="en-US" altLang="x-none" sz="1200">
                <a:latin typeface="Tahoma" charset="0"/>
              </a:rPr>
              <a:pPr/>
              <a:t>35</a:t>
            </a:fld>
            <a:endParaRPr lang="en-US" altLang="x-none" sz="1200">
              <a:latin typeface="Tahoma" charset="0"/>
            </a:endParaRPr>
          </a:p>
        </p:txBody>
      </p:sp>
      <p:pic>
        <p:nvPicPr>
          <p:cNvPr id="9113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750" y="1606550"/>
            <a:ext cx="7956550"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91140"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89788" y="2673350"/>
            <a:ext cx="1966912" cy="261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91141" name="Picture 1"/>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742113" y="14288"/>
            <a:ext cx="2414587"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Title 1"/>
          <p:cNvSpPr>
            <a:spLocks noGrp="1"/>
          </p:cNvSpPr>
          <p:nvPr>
            <p:ph type="title"/>
          </p:nvPr>
        </p:nvSpPr>
        <p:spPr>
          <a:xfrm>
            <a:off x="533400" y="82550"/>
            <a:ext cx="8235950" cy="1146175"/>
          </a:xfrm>
        </p:spPr>
        <p:txBody>
          <a:bodyPr/>
          <a:lstStyle/>
          <a:p>
            <a:r>
              <a:rPr lang="en-US" altLang="x-none" sz="3600">
                <a:ea typeface="ＭＳ Ｐゴシック" charset="-128"/>
              </a:rPr>
              <a:t>FTTP Architecture: </a:t>
            </a:r>
            <a:br>
              <a:rPr lang="en-US" altLang="x-none" sz="3600">
                <a:ea typeface="ＭＳ Ｐゴシック" charset="-128"/>
              </a:rPr>
            </a:br>
            <a:r>
              <a:rPr lang="en-US" altLang="x-none" sz="3600">
                <a:ea typeface="ＭＳ Ｐゴシック" charset="-128"/>
              </a:rPr>
              <a:t>Fiber Distribution Terminal (FDT)</a:t>
            </a:r>
          </a:p>
        </p:txBody>
      </p:sp>
      <p:sp>
        <p:nvSpPr>
          <p:cNvPr id="93186"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C6AC2039-A081-C942-8197-FDE9A711FD70}" type="slidenum">
              <a:rPr lang="en-US" altLang="x-none" sz="1200">
                <a:latin typeface="Tahoma" charset="0"/>
              </a:rPr>
              <a:pPr/>
              <a:t>36</a:t>
            </a:fld>
            <a:endParaRPr lang="en-US" altLang="x-none" sz="1200">
              <a:latin typeface="Tahoma" charset="0"/>
            </a:endParaRPr>
          </a:p>
        </p:txBody>
      </p:sp>
      <p:pic>
        <p:nvPicPr>
          <p:cNvPr id="9318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6250" y="1530350"/>
            <a:ext cx="8369300" cy="2419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9318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9750" y="4044950"/>
            <a:ext cx="1889125" cy="251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93189"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68575" y="4502150"/>
            <a:ext cx="2924175" cy="1655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93190"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68950" y="4044950"/>
            <a:ext cx="3276600" cy="2533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3" name="Title 1"/>
          <p:cNvSpPr>
            <a:spLocks noGrp="1"/>
          </p:cNvSpPr>
          <p:nvPr>
            <p:ph type="title"/>
          </p:nvPr>
        </p:nvSpPr>
        <p:spPr/>
        <p:txBody>
          <a:bodyPr/>
          <a:lstStyle/>
          <a:p>
            <a:r>
              <a:rPr lang="en-US" altLang="x-none" sz="3600">
                <a:ea typeface="ＭＳ Ｐゴシック" charset="-128"/>
              </a:rPr>
              <a:t>FTTP Architecture: Central to Fiber Distribution Hub (FDH)</a:t>
            </a:r>
          </a:p>
        </p:txBody>
      </p:sp>
      <p:sp>
        <p:nvSpPr>
          <p:cNvPr id="95234"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D3AE1ADA-E589-7840-A3DE-7A4FFB31AE74}" type="slidenum">
              <a:rPr lang="en-US" altLang="x-none" sz="1200">
                <a:latin typeface="Tahoma" charset="0"/>
              </a:rPr>
              <a:pPr/>
              <a:t>37</a:t>
            </a:fld>
            <a:endParaRPr lang="en-US" altLang="x-none" sz="1200">
              <a:latin typeface="Tahoma" charset="0"/>
            </a:endParaRPr>
          </a:p>
        </p:txBody>
      </p:sp>
      <p:sp>
        <p:nvSpPr>
          <p:cNvPr id="5" name="Rectangle 4"/>
          <p:cNvSpPr/>
          <p:nvPr/>
        </p:nvSpPr>
        <p:spPr>
          <a:xfrm>
            <a:off x="4273550" y="1682750"/>
            <a:ext cx="4578350" cy="2308225"/>
          </a:xfrm>
          <a:prstGeom prst="rect">
            <a:avLst/>
          </a:prstGeom>
        </p:spPr>
        <p:txBody>
          <a:bodyPr>
            <a:spAutoFit/>
          </a:bodyPr>
          <a:lstStyle/>
          <a:p>
            <a:pPr algn="l">
              <a:defRPr/>
            </a:pPr>
            <a:r>
              <a:rPr lang="en-US" sz="2400" dirty="0">
                <a:solidFill>
                  <a:srgbClr val="40458E"/>
                </a:solidFill>
                <a:latin typeface="Comic Sans MS"/>
                <a:ea typeface="+mn-ea"/>
              </a:rPr>
              <a:t>- Backbone fiber ring on</a:t>
            </a:r>
          </a:p>
          <a:p>
            <a:pPr algn="l">
              <a:defRPr/>
            </a:pPr>
            <a:r>
              <a:rPr lang="en-US" sz="2400" dirty="0">
                <a:solidFill>
                  <a:srgbClr val="40458E"/>
                </a:solidFill>
                <a:latin typeface="Comic Sans MS"/>
                <a:ea typeface="+mn-ea"/>
              </a:rPr>
              <a:t>primary arterial streets</a:t>
            </a:r>
          </a:p>
          <a:p>
            <a:pPr algn="l">
              <a:defRPr/>
            </a:pPr>
            <a:r>
              <a:rPr lang="en-US" sz="2400" dirty="0">
                <a:solidFill>
                  <a:srgbClr val="40458E"/>
                </a:solidFill>
                <a:latin typeface="Comic Sans MS"/>
                <a:ea typeface="+mn-ea"/>
              </a:rPr>
              <a:t>(brown)</a:t>
            </a:r>
            <a:endParaRPr lang="en-US" sz="2400" dirty="0">
              <a:solidFill>
                <a:srgbClr val="40458E"/>
              </a:solidFill>
              <a:latin typeface="+mn-lt"/>
              <a:ea typeface="+mn-ea"/>
            </a:endParaRPr>
          </a:p>
          <a:p>
            <a:pPr algn="l">
              <a:defRPr/>
            </a:pPr>
            <a:r>
              <a:rPr lang="en-US" sz="2400" dirty="0">
                <a:solidFill>
                  <a:srgbClr val="40458E"/>
                </a:solidFill>
                <a:latin typeface="+mn-lt"/>
                <a:ea typeface="+mn-ea"/>
              </a:rPr>
              <a:t>- Local distribution fiber</a:t>
            </a:r>
          </a:p>
          <a:p>
            <a:pPr algn="l">
              <a:defRPr/>
            </a:pPr>
            <a:r>
              <a:rPr lang="en-US" sz="2400" dirty="0">
                <a:solidFill>
                  <a:srgbClr val="40458E"/>
                </a:solidFill>
                <a:latin typeface="+mn-lt"/>
                <a:ea typeface="+mn-ea"/>
              </a:rPr>
              <a:t>plant (red) meets backbone</a:t>
            </a:r>
          </a:p>
          <a:p>
            <a:pPr algn="l">
              <a:defRPr/>
            </a:pPr>
            <a:r>
              <a:rPr lang="en-US" sz="2400" dirty="0">
                <a:solidFill>
                  <a:srgbClr val="40458E"/>
                </a:solidFill>
                <a:latin typeface="+mn-lt"/>
                <a:ea typeface="+mn-ea"/>
              </a:rPr>
              <a:t>at cabinet</a:t>
            </a:r>
          </a:p>
        </p:txBody>
      </p:sp>
      <p:pic>
        <p:nvPicPr>
          <p:cNvPr id="9523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3550" y="1758950"/>
            <a:ext cx="37592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95237"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59350" y="4279900"/>
            <a:ext cx="3352800" cy="259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95238" name="Rectangle 8"/>
          <p:cNvSpPr>
            <a:spLocks noChangeArrowheads="1"/>
          </p:cNvSpPr>
          <p:nvPr/>
        </p:nvSpPr>
        <p:spPr bwMode="auto">
          <a:xfrm>
            <a:off x="8235950" y="5340350"/>
            <a:ext cx="8302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2400">
                <a:solidFill>
                  <a:srgbClr val="40458E"/>
                </a:solidFill>
                <a:latin typeface="Comic Sans MS" charset="0"/>
              </a:rPr>
              <a:t>FDH</a:t>
            </a:r>
            <a:endParaRPr lang="en-US" altLang="x-none"/>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7281" name="Title 1"/>
          <p:cNvSpPr>
            <a:spLocks noGrp="1"/>
          </p:cNvSpPr>
          <p:nvPr>
            <p:ph type="title"/>
          </p:nvPr>
        </p:nvSpPr>
        <p:spPr/>
        <p:txBody>
          <a:bodyPr/>
          <a:lstStyle/>
          <a:p>
            <a:r>
              <a:rPr lang="en-US" altLang="x-none">
                <a:ea typeface="ＭＳ Ｐゴシック" charset="-128"/>
              </a:rPr>
              <a:t>Access: DSL</a:t>
            </a:r>
          </a:p>
        </p:txBody>
      </p:sp>
      <p:sp>
        <p:nvSpPr>
          <p:cNvPr id="97282" name="Content Placeholder 2"/>
          <p:cNvSpPr>
            <a:spLocks noGrp="1"/>
          </p:cNvSpPr>
          <p:nvPr>
            <p:ph idx="1"/>
          </p:nvPr>
        </p:nvSpPr>
        <p:spPr/>
        <p:txBody>
          <a:bodyPr/>
          <a:lstStyle/>
          <a:p>
            <a:r>
              <a:rPr lang="en-US" altLang="x-none">
                <a:ea typeface="ＭＳ Ｐゴシック" charset="-128"/>
              </a:rPr>
              <a:t>Compared with FTTP, copper from cabinet (DSLAM) to home</a:t>
            </a:r>
          </a:p>
        </p:txBody>
      </p:sp>
      <p:sp>
        <p:nvSpPr>
          <p:cNvPr id="97283"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35D9B425-FFDD-454B-A1F4-B89F9C235ECC}" type="slidenum">
              <a:rPr lang="en-US" altLang="x-none" sz="1200">
                <a:latin typeface="Tahoma" charset="0"/>
              </a:rPr>
              <a:pPr/>
              <a:t>38</a:t>
            </a:fld>
            <a:endParaRPr lang="en-US" altLang="x-none" sz="1200">
              <a:latin typeface="Tahoma" charset="0"/>
            </a:endParaRPr>
          </a:p>
        </p:txBody>
      </p:sp>
      <p:grpSp>
        <p:nvGrpSpPr>
          <p:cNvPr id="97284" name="Group 7"/>
          <p:cNvGrpSpPr>
            <a:grpSpLocks/>
          </p:cNvGrpSpPr>
          <p:nvPr/>
        </p:nvGrpSpPr>
        <p:grpSpPr bwMode="auto">
          <a:xfrm>
            <a:off x="311150" y="3254375"/>
            <a:ext cx="6324600" cy="3616325"/>
            <a:chOff x="844550" y="3698575"/>
            <a:chExt cx="5334000" cy="2622850"/>
          </a:xfrm>
        </p:grpSpPr>
        <p:pic>
          <p:nvPicPr>
            <p:cNvPr id="9728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4550" y="3816350"/>
              <a:ext cx="2476500" cy="2505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97288"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82950" y="3698575"/>
              <a:ext cx="1676400" cy="2065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97289"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59350" y="4273550"/>
              <a:ext cx="1219200" cy="195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grpSp>
      <p:pic>
        <p:nvPicPr>
          <p:cNvPr id="97285"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83325" y="2139950"/>
            <a:ext cx="2638425" cy="1957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97286" name="Rectangle 9"/>
          <p:cNvSpPr>
            <a:spLocks noChangeArrowheads="1"/>
          </p:cNvSpPr>
          <p:nvPr/>
        </p:nvSpPr>
        <p:spPr bwMode="auto">
          <a:xfrm>
            <a:off x="6940550" y="4197350"/>
            <a:ext cx="11017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2000">
                <a:solidFill>
                  <a:srgbClr val="000000"/>
                </a:solidFill>
                <a:latin typeface="Comic Sans MS" charset="0"/>
              </a:rPr>
              <a:t>DSLAM</a:t>
            </a:r>
            <a:endParaRPr lang="en-US" altLang="x-none"/>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Access: Wireless</a:t>
            </a:r>
            <a:endParaRPr lang="en-US" dirty="0"/>
          </a:p>
        </p:txBody>
      </p:sp>
      <p:sp>
        <p:nvSpPr>
          <p:cNvPr id="4" name="Slide Number Placeholder 3"/>
          <p:cNvSpPr>
            <a:spLocks noGrp="1"/>
          </p:cNvSpPr>
          <p:nvPr>
            <p:ph type="sldNum" sz="quarter" idx="12"/>
          </p:nvPr>
        </p:nvSpPr>
        <p:spPr/>
        <p:txBody>
          <a:bodyPr/>
          <a:lstStyle/>
          <a:p>
            <a:fld id="{F1BC9A0C-B9C7-D94C-BB05-DB5EC86B0AC6}" type="slidenum">
              <a:rPr lang="en-US" altLang="x-none" smtClean="0"/>
              <a:pPr/>
              <a:t>39</a:t>
            </a:fld>
            <a:endParaRPr lang="en-US" altLang="x-none"/>
          </a:p>
        </p:txBody>
      </p:sp>
      <p:pic>
        <p:nvPicPr>
          <p:cNvPr id="7" name="Picture 6"/>
          <p:cNvPicPr>
            <a:picLocks noChangeAspect="1"/>
          </p:cNvPicPr>
          <p:nvPr/>
        </p:nvPicPr>
        <p:blipFill>
          <a:blip r:embed="rId2"/>
          <a:stretch>
            <a:fillRect/>
          </a:stretch>
        </p:blipFill>
        <p:spPr>
          <a:xfrm>
            <a:off x="26822" y="1435100"/>
            <a:ext cx="9156700" cy="4978400"/>
          </a:xfrm>
          <a:prstGeom prst="rect">
            <a:avLst/>
          </a:prstGeom>
        </p:spPr>
      </p:pic>
      <p:sp>
        <p:nvSpPr>
          <p:cNvPr id="8" name="Rectangle 7"/>
          <p:cNvSpPr/>
          <p:nvPr/>
        </p:nvSpPr>
        <p:spPr>
          <a:xfrm>
            <a:off x="234950" y="6501368"/>
            <a:ext cx="2383986" cy="369332"/>
          </a:xfrm>
          <a:prstGeom prst="rect">
            <a:avLst/>
          </a:prstGeom>
        </p:spPr>
        <p:txBody>
          <a:bodyPr wrap="none">
            <a:spAutoFit/>
          </a:bodyPr>
          <a:lstStyle/>
          <a:p>
            <a:pPr algn="l"/>
            <a:r>
              <a:rPr lang="en-US" sz="1800" dirty="0"/>
              <a:t>https://</a:t>
            </a:r>
            <a:r>
              <a:rPr lang="en-US" sz="1800" dirty="0" err="1"/>
              <a:t>x.company</a:t>
            </a:r>
            <a:r>
              <a:rPr lang="en-US" sz="1800" dirty="0"/>
              <a:t>/loon/</a:t>
            </a:r>
          </a:p>
        </p:txBody>
      </p:sp>
    </p:spTree>
    <p:extLst>
      <p:ext uri="{BB962C8B-B14F-4D97-AF65-F5344CB8AC3E}">
        <p14:creationId xmlns:p14="http://schemas.microsoft.com/office/powerpoint/2010/main" val="152660632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Slide Number Placeholder 6"/>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11037D35-BFE8-D74E-9AFC-3394C10B9DA3}" type="slidenum">
              <a:rPr lang="en-US" altLang="x-none" sz="1200">
                <a:latin typeface="Tahoma" charset="0"/>
              </a:rPr>
              <a:pPr/>
              <a:t>4</a:t>
            </a:fld>
            <a:endParaRPr lang="en-US" altLang="x-none" sz="1200">
              <a:latin typeface="Tahoma" charset="0"/>
            </a:endParaRPr>
          </a:p>
        </p:txBody>
      </p:sp>
      <p:sp>
        <p:nvSpPr>
          <p:cNvPr id="35842" name="Rectangle 2"/>
          <p:cNvSpPr>
            <a:spLocks noGrp="1" noChangeArrowheads="1"/>
          </p:cNvSpPr>
          <p:nvPr>
            <p:ph type="title"/>
          </p:nvPr>
        </p:nvSpPr>
        <p:spPr/>
        <p:txBody>
          <a:bodyPr/>
          <a:lstStyle/>
          <a:p>
            <a:r>
              <a:rPr lang="en-US" altLang="x-none">
                <a:ea typeface="ＭＳ Ｐゴシック" charset="-128"/>
              </a:rPr>
              <a:t>Textbook</a:t>
            </a:r>
          </a:p>
        </p:txBody>
      </p:sp>
      <p:sp>
        <p:nvSpPr>
          <p:cNvPr id="48131" name="Rectangle 3"/>
          <p:cNvSpPr>
            <a:spLocks noGrp="1" noChangeArrowheads="1"/>
          </p:cNvSpPr>
          <p:nvPr>
            <p:ph type="body" sz="half" idx="1"/>
          </p:nvPr>
        </p:nvSpPr>
        <p:spPr>
          <a:xfrm>
            <a:off x="533400" y="1454150"/>
            <a:ext cx="4654550" cy="5105400"/>
          </a:xfrm>
        </p:spPr>
        <p:txBody>
          <a:bodyPr/>
          <a:lstStyle/>
          <a:p>
            <a:pPr>
              <a:lnSpc>
                <a:spcPct val="80000"/>
              </a:lnSpc>
              <a:defRPr/>
            </a:pPr>
            <a:r>
              <a:rPr lang="en-US" altLang="zh-CN" sz="2000" dirty="0">
                <a:ea typeface="宋体" charset="0"/>
                <a:cs typeface="宋体" charset="0"/>
              </a:rPr>
              <a:t>Textbook</a:t>
            </a:r>
            <a:endParaRPr lang="en-US" sz="2000" dirty="0"/>
          </a:p>
          <a:p>
            <a:pPr lvl="1">
              <a:lnSpc>
                <a:spcPct val="80000"/>
              </a:lnSpc>
              <a:defRPr/>
            </a:pPr>
            <a:r>
              <a:rPr lang="en-US" sz="1800" i="1" dirty="0"/>
              <a:t>Computer Networking: A Top-Down Approach, </a:t>
            </a:r>
            <a:r>
              <a:rPr lang="en-US" sz="1800" i="1" dirty="0" smtClean="0">
                <a:ea typeface="宋体" charset="0"/>
                <a:cs typeface="宋体" charset="0"/>
              </a:rPr>
              <a:t>7/</a:t>
            </a:r>
            <a:r>
              <a:rPr lang="en-US" sz="1800" i="1" dirty="0" smtClean="0"/>
              <a:t>e</a:t>
            </a:r>
            <a:r>
              <a:rPr lang="en-US" sz="1800" dirty="0" smtClean="0"/>
              <a:t>  </a:t>
            </a:r>
            <a:r>
              <a:rPr lang="en-US" sz="1800" dirty="0"/>
              <a:t/>
            </a:r>
            <a:br>
              <a:rPr lang="en-US" sz="1800" dirty="0"/>
            </a:br>
            <a:r>
              <a:rPr lang="en-US" sz="1800" dirty="0"/>
              <a:t>by Jim Kurose and Keith Ross</a:t>
            </a:r>
          </a:p>
          <a:p>
            <a:pPr>
              <a:lnSpc>
                <a:spcPct val="80000"/>
              </a:lnSpc>
              <a:defRPr/>
            </a:pPr>
            <a:r>
              <a:rPr lang="en-US" sz="2000" dirty="0" smtClean="0"/>
              <a:t>Reference </a:t>
            </a:r>
            <a:r>
              <a:rPr lang="en-US" sz="2000" dirty="0"/>
              <a:t>books</a:t>
            </a:r>
          </a:p>
          <a:p>
            <a:pPr lvl="1">
              <a:lnSpc>
                <a:spcPct val="80000"/>
              </a:lnSpc>
              <a:defRPr/>
            </a:pPr>
            <a:r>
              <a:rPr lang="en-US" sz="1800" i="1" dirty="0"/>
              <a:t>Computer Networks </a:t>
            </a:r>
            <a:br>
              <a:rPr lang="en-US" sz="1800" i="1" dirty="0"/>
            </a:br>
            <a:r>
              <a:rPr lang="en-US" sz="1800" i="1" dirty="0"/>
              <a:t>by </a:t>
            </a:r>
            <a:r>
              <a:rPr lang="en-US" sz="1800" dirty="0" err="1"/>
              <a:t>Tanenbaum</a:t>
            </a:r>
            <a:r>
              <a:rPr lang="en-US" sz="1800" dirty="0"/>
              <a:t> and </a:t>
            </a:r>
            <a:r>
              <a:rPr lang="en-US" sz="1800" dirty="0" err="1"/>
              <a:t>Wetherall</a:t>
            </a:r>
            <a:endParaRPr lang="en-US" altLang="zh-CN" sz="1800" dirty="0">
              <a:ea typeface="宋体" charset="0"/>
              <a:cs typeface="宋体" charset="0"/>
            </a:endParaRPr>
          </a:p>
          <a:p>
            <a:pPr lvl="1">
              <a:lnSpc>
                <a:spcPct val="80000"/>
              </a:lnSpc>
              <a:defRPr/>
            </a:pPr>
            <a:r>
              <a:rPr lang="en-US" sz="1800" i="1" dirty="0"/>
              <a:t>Computer Networks, A Systems Approach</a:t>
            </a:r>
            <a:r>
              <a:rPr lang="en-US" sz="1800" dirty="0">
                <a:ea typeface="宋体" charset="0"/>
                <a:cs typeface="宋体" charset="0"/>
              </a:rPr>
              <a:t> </a:t>
            </a:r>
            <a:br>
              <a:rPr lang="en-US" sz="1800" dirty="0">
                <a:ea typeface="宋体" charset="0"/>
                <a:cs typeface="宋体" charset="0"/>
              </a:rPr>
            </a:br>
            <a:r>
              <a:rPr lang="en-US" altLang="zh-CN" sz="1800" dirty="0">
                <a:ea typeface="宋体" charset="0"/>
                <a:cs typeface="宋体" charset="0"/>
              </a:rPr>
              <a:t>by Larry Peterson and Bruce Davie</a:t>
            </a:r>
          </a:p>
          <a:p>
            <a:pPr lvl="1">
              <a:lnSpc>
                <a:spcPct val="80000"/>
              </a:lnSpc>
              <a:defRPr/>
            </a:pPr>
            <a:r>
              <a:rPr lang="en-US" sz="1800" i="1" dirty="0"/>
              <a:t>TCP/IP Illustrated, Volume 1: The Protocols</a:t>
            </a:r>
            <a:r>
              <a:rPr lang="en-US" sz="1800" dirty="0"/>
              <a:t>  </a:t>
            </a:r>
            <a:br>
              <a:rPr lang="en-US" sz="1800" dirty="0"/>
            </a:br>
            <a:r>
              <a:rPr lang="en-US" altLang="zh-CN" sz="1800" dirty="0">
                <a:ea typeface="宋体" charset="0"/>
                <a:cs typeface="宋体" charset="0"/>
              </a:rPr>
              <a:t>by W. Richard Stevens</a:t>
            </a:r>
          </a:p>
          <a:p>
            <a:pPr lvl="1">
              <a:lnSpc>
                <a:spcPct val="80000"/>
              </a:lnSpc>
              <a:defRPr/>
            </a:pPr>
            <a:r>
              <a:rPr lang="en-US" sz="1800" dirty="0"/>
              <a:t>Java Network Programming, </a:t>
            </a:r>
            <a:br>
              <a:rPr lang="en-US" sz="1800" dirty="0"/>
            </a:br>
            <a:r>
              <a:rPr lang="en-US" sz="1800" dirty="0"/>
              <a:t>by </a:t>
            </a:r>
            <a:r>
              <a:rPr lang="en-US" sz="1800" dirty="0" err="1"/>
              <a:t>Elliotte</a:t>
            </a:r>
            <a:r>
              <a:rPr lang="en-US" sz="1800" dirty="0"/>
              <a:t> Harold</a:t>
            </a:r>
          </a:p>
          <a:p>
            <a:pPr lvl="1">
              <a:lnSpc>
                <a:spcPct val="80000"/>
              </a:lnSpc>
              <a:defRPr/>
            </a:pPr>
            <a:endParaRPr lang="en-US" sz="1800" dirty="0"/>
          </a:p>
          <a:p>
            <a:pPr>
              <a:lnSpc>
                <a:spcPct val="80000"/>
              </a:lnSpc>
              <a:defRPr/>
            </a:pPr>
            <a:r>
              <a:rPr lang="en-US" sz="2000" dirty="0"/>
              <a:t>Resources</a:t>
            </a:r>
          </a:p>
          <a:p>
            <a:pPr lvl="1">
              <a:lnSpc>
                <a:spcPct val="80000"/>
              </a:lnSpc>
              <a:defRPr/>
            </a:pPr>
            <a:r>
              <a:rPr lang="en-US" sz="1600" dirty="0"/>
              <a:t>http://</a:t>
            </a:r>
            <a:r>
              <a:rPr lang="en-US" sz="1600" dirty="0" err="1"/>
              <a:t>zoo.cs.yale.edu</a:t>
            </a:r>
            <a:r>
              <a:rPr lang="en-US" sz="1600" dirty="0"/>
              <a:t>/classes/cs433</a:t>
            </a:r>
          </a:p>
        </p:txBody>
      </p:sp>
      <p:sp>
        <p:nvSpPr>
          <p:cNvPr id="35844" name="Rectangle 1"/>
          <p:cNvSpPr>
            <a:spLocks noChangeArrowheads="1"/>
          </p:cNvSpPr>
          <p:nvPr/>
        </p:nvSpPr>
        <p:spPr bwMode="auto">
          <a:xfrm>
            <a:off x="4448175" y="3351213"/>
            <a:ext cx="260350"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a:t>on</a:t>
            </a:r>
          </a:p>
        </p:txBody>
      </p:sp>
      <p:pic>
        <p:nvPicPr>
          <p:cNvPr id="35845"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492750" y="1682750"/>
            <a:ext cx="3295650" cy="3962400"/>
          </a:xfrm>
          <a:prstGeom prst="rect">
            <a:avLst/>
          </a:prstGeom>
          <a:noFill/>
          <a:ln w="9525">
            <a:solidFill>
              <a:srgbClr val="660066"/>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Access: Wireless</a:t>
            </a:r>
            <a:endParaRPr lang="en-US" dirty="0"/>
          </a:p>
        </p:txBody>
      </p:sp>
      <p:sp>
        <p:nvSpPr>
          <p:cNvPr id="4" name="Slide Number Placeholder 3"/>
          <p:cNvSpPr>
            <a:spLocks noGrp="1"/>
          </p:cNvSpPr>
          <p:nvPr>
            <p:ph type="sldNum" sz="quarter" idx="12"/>
          </p:nvPr>
        </p:nvSpPr>
        <p:spPr/>
        <p:txBody>
          <a:bodyPr/>
          <a:lstStyle/>
          <a:p>
            <a:fld id="{F1BC9A0C-B9C7-D94C-BB05-DB5EC86B0AC6}" type="slidenum">
              <a:rPr lang="en-US" altLang="x-none" smtClean="0"/>
              <a:pPr/>
              <a:t>40</a:t>
            </a:fld>
            <a:endParaRPr lang="en-US" altLang="x-none"/>
          </a:p>
        </p:txBody>
      </p:sp>
      <p:pic>
        <p:nvPicPr>
          <p:cNvPr id="5" name="Picture 4"/>
          <p:cNvPicPr>
            <a:picLocks noChangeAspect="1"/>
          </p:cNvPicPr>
          <p:nvPr/>
        </p:nvPicPr>
        <p:blipFill>
          <a:blip r:embed="rId2"/>
          <a:stretch>
            <a:fillRect/>
          </a:stretch>
        </p:blipFill>
        <p:spPr>
          <a:xfrm>
            <a:off x="878681" y="1530350"/>
            <a:ext cx="7092950" cy="4917877"/>
          </a:xfrm>
          <a:prstGeom prst="rect">
            <a:avLst/>
          </a:prstGeom>
        </p:spPr>
      </p:pic>
      <p:sp>
        <p:nvSpPr>
          <p:cNvPr id="6" name="Rectangle 5"/>
          <p:cNvSpPr/>
          <p:nvPr/>
        </p:nvSpPr>
        <p:spPr>
          <a:xfrm>
            <a:off x="478242" y="6551741"/>
            <a:ext cx="3946914" cy="215444"/>
          </a:xfrm>
          <a:prstGeom prst="rect">
            <a:avLst/>
          </a:prstGeom>
        </p:spPr>
        <p:txBody>
          <a:bodyPr wrap="none">
            <a:spAutoFit/>
          </a:bodyPr>
          <a:lstStyle/>
          <a:p>
            <a:r>
              <a:rPr lang="en-US" sz="800" dirty="0"/>
              <a:t>https://</a:t>
            </a:r>
            <a:r>
              <a:rPr lang="en-US" sz="800" dirty="0" err="1"/>
              <a:t>www.theguardian.com</a:t>
            </a:r>
            <a:r>
              <a:rPr lang="en-US" sz="800" dirty="0"/>
              <a:t>/technology/2016/</a:t>
            </a:r>
            <a:r>
              <a:rPr lang="en-US" sz="800" dirty="0" err="1"/>
              <a:t>nov</a:t>
            </a:r>
            <a:r>
              <a:rPr lang="en-US" sz="800" dirty="0"/>
              <a:t>/17/</a:t>
            </a:r>
            <a:r>
              <a:rPr lang="en-US" sz="800" dirty="0" err="1"/>
              <a:t>elon</a:t>
            </a:r>
            <a:r>
              <a:rPr lang="en-US" sz="800" dirty="0"/>
              <a:t>-musk-satellites-internet-</a:t>
            </a:r>
            <a:r>
              <a:rPr lang="en-US" sz="800" dirty="0" err="1"/>
              <a:t>spacex</a:t>
            </a:r>
            <a:endParaRPr lang="en-US" sz="800" dirty="0"/>
          </a:p>
        </p:txBody>
      </p:sp>
    </p:spTree>
    <p:extLst>
      <p:ext uri="{BB962C8B-B14F-4D97-AF65-F5344CB8AC3E}">
        <p14:creationId xmlns:p14="http://schemas.microsoft.com/office/powerpoint/2010/main" val="198325605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29"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BE211381-3747-B44D-AD44-CADC0D9C08D8}" type="slidenum">
              <a:rPr lang="en-US" altLang="x-none" sz="1200">
                <a:latin typeface="Tahoma" charset="0"/>
              </a:rPr>
              <a:pPr/>
              <a:t>41</a:t>
            </a:fld>
            <a:endParaRPr lang="en-US" altLang="x-none" sz="1200">
              <a:latin typeface="Tahoma" charset="0"/>
            </a:endParaRPr>
          </a:p>
        </p:txBody>
      </p:sp>
      <p:sp>
        <p:nvSpPr>
          <p:cNvPr id="99330" name="Rectangle 2"/>
          <p:cNvSpPr>
            <a:spLocks noGrp="1" noChangeArrowheads="1"/>
          </p:cNvSpPr>
          <p:nvPr>
            <p:ph type="title"/>
          </p:nvPr>
        </p:nvSpPr>
        <p:spPr/>
        <p:txBody>
          <a:bodyPr/>
          <a:lstStyle/>
          <a:p>
            <a:r>
              <a:rPr lang="en-US" altLang="x-none" sz="3200">
                <a:ea typeface="ＭＳ Ｐゴシック" charset="-128"/>
              </a:rPr>
              <a:t>Campus Network</a:t>
            </a:r>
          </a:p>
        </p:txBody>
      </p:sp>
      <p:sp>
        <p:nvSpPr>
          <p:cNvPr id="6" name="Rounded Rectangle 5"/>
          <p:cNvSpPr>
            <a:spLocks noChangeArrowheads="1"/>
          </p:cNvSpPr>
          <p:nvPr/>
        </p:nvSpPr>
        <p:spPr bwMode="auto">
          <a:xfrm>
            <a:off x="4721225" y="5235575"/>
            <a:ext cx="2530475" cy="1454150"/>
          </a:xfrm>
          <a:prstGeom prst="roundRect">
            <a:avLst>
              <a:gd name="adj" fmla="val 11866"/>
            </a:avLst>
          </a:prstGeom>
          <a:gradFill rotWithShape="1">
            <a:gsLst>
              <a:gs pos="0">
                <a:srgbClr val="EAF6FB"/>
              </a:gs>
              <a:gs pos="64999">
                <a:srgbClr val="CAE8F4"/>
              </a:gs>
              <a:gs pos="100000">
                <a:srgbClr val="B4DFF0"/>
              </a:gs>
            </a:gsLst>
            <a:lin ang="5400000" scaled="1"/>
          </a:gradFill>
          <a:ln w="9525">
            <a:solidFill>
              <a:srgbClr val="6A9DAE"/>
            </a:solidFill>
            <a:prstDash val="dash"/>
            <a:round/>
            <a:headEnd/>
            <a:tailEnd/>
          </a:ln>
          <a:effectLst>
            <a:outerShdw blurRad="40000" dist="20000" dir="5400000" rotWithShape="0">
              <a:srgbClr val="000000">
                <a:alpha val="37999"/>
              </a:srgbClr>
            </a:outerShdw>
          </a:effectLst>
        </p:spPr>
        <p:txBody>
          <a:bodyPr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sz="1400">
              <a:latin typeface="Comic Sans MS" charset="0"/>
            </a:endParaRPr>
          </a:p>
        </p:txBody>
      </p:sp>
      <p:sp>
        <p:nvSpPr>
          <p:cNvPr id="7" name="Line 182"/>
          <p:cNvSpPr>
            <a:spLocks noChangeShapeType="1"/>
          </p:cNvSpPr>
          <p:nvPr/>
        </p:nvSpPr>
        <p:spPr bwMode="auto">
          <a:xfrm>
            <a:off x="5897563" y="4937125"/>
            <a:ext cx="1905000" cy="701675"/>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lIns="73025" tIns="36512" rIns="73025" bIns="36512"/>
          <a:lstStyle/>
          <a:p>
            <a:pPr eaLnBrk="1" fontAlgn="auto" hangingPunct="1">
              <a:spcBef>
                <a:spcPts val="0"/>
              </a:spcBef>
              <a:spcAft>
                <a:spcPts val="0"/>
              </a:spcAft>
              <a:defRPr/>
            </a:pPr>
            <a:endParaRPr lang="en-US" sz="1400" kern="0">
              <a:latin typeface="+mn-lt"/>
              <a:ea typeface="ＭＳ Ｐゴシック" charset="0"/>
              <a:cs typeface="ＭＳ Ｐゴシック" charset="0"/>
            </a:endParaRPr>
          </a:p>
        </p:txBody>
      </p:sp>
      <p:sp>
        <p:nvSpPr>
          <p:cNvPr id="8" name="Rounded Rectangle 7"/>
          <p:cNvSpPr>
            <a:spLocks noChangeArrowheads="1"/>
          </p:cNvSpPr>
          <p:nvPr/>
        </p:nvSpPr>
        <p:spPr bwMode="auto">
          <a:xfrm>
            <a:off x="417513" y="5254625"/>
            <a:ext cx="2189162" cy="1452563"/>
          </a:xfrm>
          <a:prstGeom prst="roundRect">
            <a:avLst>
              <a:gd name="adj" fmla="val 11866"/>
            </a:avLst>
          </a:prstGeom>
          <a:gradFill rotWithShape="1">
            <a:gsLst>
              <a:gs pos="0">
                <a:srgbClr val="EAF6FB"/>
              </a:gs>
              <a:gs pos="64999">
                <a:srgbClr val="CAE8F4"/>
              </a:gs>
              <a:gs pos="100000">
                <a:srgbClr val="B4DFF0"/>
              </a:gs>
            </a:gsLst>
            <a:lin ang="5400000" scaled="1"/>
          </a:gradFill>
          <a:ln w="9525">
            <a:solidFill>
              <a:srgbClr val="6A9DAE"/>
            </a:solidFill>
            <a:prstDash val="dash"/>
            <a:round/>
            <a:headEnd/>
            <a:tailEnd/>
          </a:ln>
          <a:effectLst>
            <a:outerShdw blurRad="40000" dist="20000" dir="5400000" rotWithShape="0">
              <a:srgbClr val="000000">
                <a:alpha val="37999"/>
              </a:srgbClr>
            </a:outerShdw>
          </a:effectLst>
        </p:spPr>
        <p:txBody>
          <a:bodyPr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sz="1400">
              <a:latin typeface="Comic Sans MS" charset="0"/>
            </a:endParaRPr>
          </a:p>
        </p:txBody>
      </p:sp>
      <p:sp>
        <p:nvSpPr>
          <p:cNvPr id="9" name="Rectangle 183"/>
          <p:cNvSpPr>
            <a:spLocks noChangeArrowheads="1"/>
          </p:cNvSpPr>
          <p:nvPr/>
        </p:nvSpPr>
        <p:spPr bwMode="auto">
          <a:xfrm>
            <a:off x="2670175" y="5186363"/>
            <a:ext cx="704850" cy="298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82124" tIns="41061" rIns="82124" bIns="41061">
            <a:spAutoFit/>
          </a:bodyPr>
          <a:lstStyle/>
          <a:p>
            <a:pPr defTabSz="814388" eaLnBrk="1" fontAlgn="auto" hangingPunct="1">
              <a:spcBef>
                <a:spcPts val="0"/>
              </a:spcBef>
              <a:spcAft>
                <a:spcPts val="0"/>
              </a:spcAft>
              <a:defRPr/>
            </a:pPr>
            <a:r>
              <a:rPr lang="en-US" sz="1400" kern="0" dirty="0">
                <a:latin typeface="+mn-lt"/>
                <a:ea typeface="ＭＳ Ｐゴシック" charset="0"/>
                <a:cs typeface="ＭＳ Ｐゴシック" charset="0"/>
              </a:rPr>
              <a:t>tier-1</a:t>
            </a:r>
          </a:p>
        </p:txBody>
      </p:sp>
      <p:sp>
        <p:nvSpPr>
          <p:cNvPr id="10" name="Line 15"/>
          <p:cNvSpPr>
            <a:spLocks noChangeShapeType="1"/>
          </p:cNvSpPr>
          <p:nvPr/>
        </p:nvSpPr>
        <p:spPr bwMode="auto">
          <a:xfrm flipH="1">
            <a:off x="947738" y="3214688"/>
            <a:ext cx="847725" cy="973137"/>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lIns="73025" tIns="36512" rIns="73025" bIns="36512"/>
          <a:lstStyle/>
          <a:p>
            <a:pPr>
              <a:defRPr/>
            </a:pPr>
            <a:endParaRPr lang="en-US" sz="1400">
              <a:latin typeface="+mn-lt"/>
              <a:ea typeface="ＭＳ Ｐゴシック" charset="0"/>
              <a:cs typeface="ＭＳ Ｐゴシック" charset="0"/>
            </a:endParaRPr>
          </a:p>
        </p:txBody>
      </p:sp>
      <p:sp>
        <p:nvSpPr>
          <p:cNvPr id="11" name="Line 90"/>
          <p:cNvSpPr>
            <a:spLocks noChangeShapeType="1"/>
          </p:cNvSpPr>
          <p:nvPr/>
        </p:nvSpPr>
        <p:spPr bwMode="auto">
          <a:xfrm>
            <a:off x="2033588" y="3133725"/>
            <a:ext cx="4762" cy="2327275"/>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lIns="73025" tIns="36512" rIns="73025" bIns="36512"/>
          <a:lstStyle/>
          <a:p>
            <a:pPr>
              <a:defRPr/>
            </a:pPr>
            <a:endParaRPr lang="en-US" sz="1400">
              <a:latin typeface="+mn-lt"/>
              <a:ea typeface="ＭＳ Ｐゴシック" charset="0"/>
              <a:cs typeface="ＭＳ Ｐゴシック" charset="0"/>
            </a:endParaRPr>
          </a:p>
        </p:txBody>
      </p:sp>
      <p:sp>
        <p:nvSpPr>
          <p:cNvPr id="12" name="Line 90"/>
          <p:cNvSpPr>
            <a:spLocks noChangeShapeType="1"/>
          </p:cNvSpPr>
          <p:nvPr/>
        </p:nvSpPr>
        <p:spPr bwMode="auto">
          <a:xfrm flipH="1">
            <a:off x="933450" y="4411663"/>
            <a:ext cx="14288" cy="1636712"/>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lIns="73025" tIns="36512" rIns="73025" bIns="36512"/>
          <a:lstStyle/>
          <a:p>
            <a:pPr>
              <a:defRPr/>
            </a:pPr>
            <a:endParaRPr lang="en-US" sz="1400">
              <a:latin typeface="+mn-lt"/>
              <a:ea typeface="ＭＳ Ｐゴシック" charset="0"/>
              <a:cs typeface="ＭＳ Ｐゴシック" charset="0"/>
            </a:endParaRPr>
          </a:p>
        </p:txBody>
      </p:sp>
      <p:sp>
        <p:nvSpPr>
          <p:cNvPr id="13" name="Line 90"/>
          <p:cNvSpPr>
            <a:spLocks noChangeShapeType="1"/>
          </p:cNvSpPr>
          <p:nvPr/>
        </p:nvSpPr>
        <p:spPr bwMode="auto">
          <a:xfrm>
            <a:off x="3633788" y="2593975"/>
            <a:ext cx="4762" cy="2327275"/>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lIns="73025" tIns="36512" rIns="73025" bIns="36512"/>
          <a:lstStyle/>
          <a:p>
            <a:pPr>
              <a:defRPr/>
            </a:pPr>
            <a:endParaRPr lang="en-US" sz="1400">
              <a:latin typeface="+mn-lt"/>
              <a:ea typeface="ＭＳ Ｐゴシック" charset="0"/>
              <a:cs typeface="ＭＳ Ｐゴシック" charset="0"/>
            </a:endParaRPr>
          </a:p>
        </p:txBody>
      </p:sp>
      <p:sp>
        <p:nvSpPr>
          <p:cNvPr id="14" name="Line 55"/>
          <p:cNvSpPr>
            <a:spLocks noChangeShapeType="1"/>
          </p:cNvSpPr>
          <p:nvPr/>
        </p:nvSpPr>
        <p:spPr bwMode="auto">
          <a:xfrm flipH="1">
            <a:off x="6708775" y="1582738"/>
            <a:ext cx="617538" cy="273050"/>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lIns="73025" tIns="36512" rIns="73025" bIns="36512"/>
          <a:lstStyle/>
          <a:p>
            <a:pPr eaLnBrk="1" fontAlgn="auto" hangingPunct="1">
              <a:spcBef>
                <a:spcPts val="0"/>
              </a:spcBef>
              <a:spcAft>
                <a:spcPts val="0"/>
              </a:spcAft>
              <a:defRPr/>
            </a:pPr>
            <a:endParaRPr lang="en-US" sz="1400" kern="0">
              <a:latin typeface="+mn-lt"/>
              <a:ea typeface="ＭＳ Ｐゴシック" charset="0"/>
              <a:cs typeface="ＭＳ Ｐゴシック" charset="0"/>
            </a:endParaRPr>
          </a:p>
        </p:txBody>
      </p:sp>
      <p:sp>
        <p:nvSpPr>
          <p:cNvPr id="15" name="Line 55"/>
          <p:cNvSpPr>
            <a:spLocks noChangeShapeType="1"/>
          </p:cNvSpPr>
          <p:nvPr/>
        </p:nvSpPr>
        <p:spPr bwMode="auto">
          <a:xfrm flipH="1">
            <a:off x="5732463" y="1952625"/>
            <a:ext cx="627062" cy="319088"/>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lIns="73025" tIns="36512" rIns="73025" bIns="36512"/>
          <a:lstStyle/>
          <a:p>
            <a:pPr eaLnBrk="1" fontAlgn="auto" hangingPunct="1">
              <a:spcBef>
                <a:spcPts val="0"/>
              </a:spcBef>
              <a:spcAft>
                <a:spcPts val="0"/>
              </a:spcAft>
              <a:defRPr/>
            </a:pPr>
            <a:endParaRPr lang="en-US" sz="1400" kern="0">
              <a:latin typeface="+mn-lt"/>
              <a:ea typeface="ＭＳ Ｐゴシック" charset="0"/>
              <a:cs typeface="ＭＳ Ｐゴシック" charset="0"/>
            </a:endParaRPr>
          </a:p>
        </p:txBody>
      </p:sp>
      <p:pic>
        <p:nvPicPr>
          <p:cNvPr id="99341" name="Picture 27"/>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08700" y="1666875"/>
            <a:ext cx="692150" cy="407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Rounded Rectangle 16"/>
          <p:cNvSpPr>
            <a:spLocks noChangeArrowheads="1"/>
          </p:cNvSpPr>
          <p:nvPr/>
        </p:nvSpPr>
        <p:spPr bwMode="auto">
          <a:xfrm>
            <a:off x="2738438" y="5226050"/>
            <a:ext cx="1831975" cy="1452563"/>
          </a:xfrm>
          <a:prstGeom prst="roundRect">
            <a:avLst>
              <a:gd name="adj" fmla="val 11866"/>
            </a:avLst>
          </a:prstGeom>
          <a:gradFill rotWithShape="1">
            <a:gsLst>
              <a:gs pos="0">
                <a:srgbClr val="EAF6FB"/>
              </a:gs>
              <a:gs pos="64999">
                <a:srgbClr val="CAE8F4"/>
              </a:gs>
              <a:gs pos="100000">
                <a:srgbClr val="B4DFF0"/>
              </a:gs>
            </a:gsLst>
            <a:lin ang="5400000" scaled="1"/>
          </a:gradFill>
          <a:ln w="9525">
            <a:solidFill>
              <a:srgbClr val="6A9DAE"/>
            </a:solidFill>
            <a:prstDash val="dash"/>
            <a:round/>
            <a:headEnd/>
            <a:tailEnd/>
          </a:ln>
          <a:effectLst>
            <a:outerShdw blurRad="40000" dist="20000" dir="5400000" rotWithShape="0">
              <a:srgbClr val="000000">
                <a:alpha val="37999"/>
              </a:srgbClr>
            </a:outerShdw>
          </a:effectLst>
        </p:spPr>
        <p:txBody>
          <a:bodyPr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sz="1400">
              <a:latin typeface="Comic Sans MS" charset="0"/>
            </a:endParaRPr>
          </a:p>
        </p:txBody>
      </p:sp>
      <p:sp>
        <p:nvSpPr>
          <p:cNvPr id="18" name="Line 182"/>
          <p:cNvSpPr>
            <a:spLocks noChangeShapeType="1"/>
          </p:cNvSpPr>
          <p:nvPr/>
        </p:nvSpPr>
        <p:spPr bwMode="auto">
          <a:xfrm>
            <a:off x="5811838" y="5046663"/>
            <a:ext cx="576262" cy="431800"/>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lIns="73025" tIns="36512" rIns="73025" bIns="36512"/>
          <a:lstStyle/>
          <a:p>
            <a:pPr eaLnBrk="1" fontAlgn="auto" hangingPunct="1">
              <a:spcBef>
                <a:spcPts val="0"/>
              </a:spcBef>
              <a:spcAft>
                <a:spcPts val="0"/>
              </a:spcAft>
              <a:defRPr/>
            </a:pPr>
            <a:endParaRPr lang="en-US" sz="1400" kern="0">
              <a:latin typeface="+mn-lt"/>
              <a:ea typeface="ＭＳ Ｐゴシック" charset="0"/>
              <a:cs typeface="ＭＳ Ｐゴシック" charset="0"/>
            </a:endParaRPr>
          </a:p>
        </p:txBody>
      </p:sp>
      <p:sp>
        <p:nvSpPr>
          <p:cNvPr id="19" name="Line 85"/>
          <p:cNvSpPr>
            <a:spLocks noChangeShapeType="1"/>
          </p:cNvSpPr>
          <p:nvPr/>
        </p:nvSpPr>
        <p:spPr bwMode="auto">
          <a:xfrm flipH="1">
            <a:off x="5227638" y="5040313"/>
            <a:ext cx="423862" cy="442912"/>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lIns="73025" tIns="36512" rIns="73025" bIns="36512"/>
          <a:lstStyle/>
          <a:p>
            <a:pPr eaLnBrk="1" fontAlgn="auto" hangingPunct="1">
              <a:spcBef>
                <a:spcPts val="0"/>
              </a:spcBef>
              <a:spcAft>
                <a:spcPts val="0"/>
              </a:spcAft>
              <a:defRPr/>
            </a:pPr>
            <a:endParaRPr lang="en-US" sz="1400" kern="0">
              <a:latin typeface="+mn-lt"/>
              <a:ea typeface="ＭＳ Ｐゴシック" charset="0"/>
              <a:cs typeface="ＭＳ Ｐゴシック" charset="0"/>
            </a:endParaRPr>
          </a:p>
        </p:txBody>
      </p:sp>
      <p:sp>
        <p:nvSpPr>
          <p:cNvPr id="20" name="AutoShape 78"/>
          <p:cNvSpPr>
            <a:spLocks noChangeArrowheads="1"/>
          </p:cNvSpPr>
          <p:nvPr/>
        </p:nvSpPr>
        <p:spPr bwMode="auto">
          <a:xfrm>
            <a:off x="6248400" y="5411788"/>
            <a:ext cx="727075" cy="762000"/>
          </a:xfrm>
          <a:prstGeom prst="roundRect">
            <a:avLst>
              <a:gd name="adj" fmla="val 16667"/>
            </a:avLst>
          </a:prstGeom>
          <a:solidFill>
            <a:srgbClr val="FF6600"/>
          </a:solidFill>
          <a:ln w="9525">
            <a:solidFill>
              <a:srgbClr val="000000"/>
            </a:solidFill>
            <a:prstDash val="dash"/>
            <a:round/>
            <a:headEnd/>
            <a:tailEnd/>
          </a:ln>
        </p:spPr>
        <p:txBody>
          <a:bodyPr wrap="none" anchor="ctr"/>
          <a:lstStyle/>
          <a:p>
            <a:pPr algn="l" eaLnBrk="1" fontAlgn="auto" hangingPunct="1">
              <a:spcBef>
                <a:spcPct val="50000"/>
              </a:spcBef>
              <a:spcAft>
                <a:spcPts val="0"/>
              </a:spcAft>
              <a:defRPr/>
            </a:pPr>
            <a:endParaRPr lang="en-US" sz="1400" kern="0">
              <a:latin typeface="+mn-lt"/>
              <a:ea typeface="ＭＳ Ｐゴシック" charset="0"/>
              <a:cs typeface="ＭＳ Ｐゴシック" charset="0"/>
            </a:endParaRPr>
          </a:p>
        </p:txBody>
      </p:sp>
      <p:sp>
        <p:nvSpPr>
          <p:cNvPr id="21" name="AutoShape 117"/>
          <p:cNvSpPr>
            <a:spLocks noChangeArrowheads="1"/>
          </p:cNvSpPr>
          <p:nvPr/>
        </p:nvSpPr>
        <p:spPr bwMode="auto">
          <a:xfrm>
            <a:off x="4922838" y="5411788"/>
            <a:ext cx="809625" cy="762000"/>
          </a:xfrm>
          <a:prstGeom prst="roundRect">
            <a:avLst>
              <a:gd name="adj" fmla="val 16667"/>
            </a:avLst>
          </a:prstGeom>
          <a:solidFill>
            <a:srgbClr val="586CFE"/>
          </a:solidFill>
          <a:ln w="9525">
            <a:solidFill>
              <a:srgbClr val="000000"/>
            </a:solidFill>
            <a:prstDash val="dash"/>
            <a:round/>
            <a:headEnd/>
            <a:tailEnd/>
          </a:ln>
        </p:spPr>
        <p:txBody>
          <a:bodyPr wrap="none" anchor="ctr"/>
          <a:lstStyle/>
          <a:p>
            <a:pPr algn="l" eaLnBrk="1" fontAlgn="auto" hangingPunct="1">
              <a:spcBef>
                <a:spcPct val="50000"/>
              </a:spcBef>
              <a:spcAft>
                <a:spcPts val="0"/>
              </a:spcAft>
              <a:defRPr/>
            </a:pPr>
            <a:endParaRPr lang="en-US" sz="1400" kern="0">
              <a:latin typeface="+mn-lt"/>
              <a:ea typeface="ＭＳ Ｐゴシック" charset="0"/>
              <a:cs typeface="ＭＳ Ｐゴシック" charset="0"/>
            </a:endParaRPr>
          </a:p>
        </p:txBody>
      </p:sp>
      <p:sp>
        <p:nvSpPr>
          <p:cNvPr id="22" name="Cloud"/>
          <p:cNvSpPr>
            <a:spLocks noChangeAspect="1" noEditPoints="1" noChangeArrowheads="1"/>
          </p:cNvSpPr>
          <p:nvPr/>
        </p:nvSpPr>
        <p:spPr bwMode="auto">
          <a:xfrm>
            <a:off x="7129463" y="1301750"/>
            <a:ext cx="1827212" cy="914400"/>
          </a:xfrm>
          <a:custGeom>
            <a:avLst/>
            <a:gdLst>
              <a:gd name="T0" fmla="*/ 566943 w 21600"/>
              <a:gd name="T1" fmla="*/ 19354800 h 21600"/>
              <a:gd name="T2" fmla="*/ 91385470 w 21600"/>
              <a:gd name="T3" fmla="*/ 38668367 h 21600"/>
              <a:gd name="T4" fmla="*/ 182618589 w 21600"/>
              <a:gd name="T5" fmla="*/ 19354800 h 21600"/>
              <a:gd name="T6" fmla="*/ 91385470 w 21600"/>
              <a:gd name="T7" fmla="*/ 2213271 h 21600"/>
              <a:gd name="T8" fmla="*/ 0 60000 65536"/>
              <a:gd name="T9" fmla="*/ 0 60000 65536"/>
              <a:gd name="T10" fmla="*/ 0 60000 65536"/>
              <a:gd name="T11" fmla="*/ 0 60000 65536"/>
              <a:gd name="T12" fmla="*/ 2977 w 21600"/>
              <a:gd name="T13" fmla="*/ 3262 h 21600"/>
              <a:gd name="T14" fmla="*/ 17087 w 21600"/>
              <a:gd name="T15" fmla="*/ 17337 h 21600"/>
            </a:gdLst>
            <a:ahLst/>
            <a:cxnLst>
              <a:cxn ang="T8">
                <a:pos x="T0" y="T1"/>
              </a:cxn>
              <a:cxn ang="T9">
                <a:pos x="T2" y="T3"/>
              </a:cxn>
              <a:cxn ang="T10">
                <a:pos x="T4" y="T5"/>
              </a:cxn>
              <a:cxn ang="T11">
                <a:pos x="T6" y="T7"/>
              </a:cxn>
            </a:cxnLst>
            <a:rect l="T12" t="T13" r="T14" b="T15"/>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lnTo>
                  <a:pt x="1949" y="7180"/>
                </a:ln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rgbClr val="83A2CF"/>
          </a:solidFill>
          <a:ln w="9525">
            <a:solidFill>
              <a:srgbClr val="000000"/>
            </a:solidFill>
            <a:miter lim="800000"/>
            <a:headEnd/>
            <a:tailEnd/>
          </a:ln>
          <a:effectLst>
            <a:outerShdw blurRad="63500" dist="107763" dir="2700000" algn="ctr" rotWithShape="0">
              <a:srgbClr val="000000">
                <a:alpha val="74997"/>
              </a:srgbClr>
            </a:outerShdw>
          </a:effectLst>
        </p:spPr>
        <p:txBody>
          <a:bodyPr/>
          <a:lstStyle/>
          <a:p>
            <a:pPr defTabSz="814388" eaLnBrk="1" fontAlgn="auto" hangingPunct="1">
              <a:spcBef>
                <a:spcPts val="0"/>
              </a:spcBef>
              <a:spcAft>
                <a:spcPts val="0"/>
              </a:spcAft>
              <a:defRPr/>
            </a:pPr>
            <a:r>
              <a:rPr lang="en-US" altLang="zh-CN" sz="2200" kern="0" dirty="0">
                <a:ea typeface="宋体" charset="0"/>
                <a:cs typeface="宋体" charset="0"/>
              </a:rPr>
              <a:t>Internet</a:t>
            </a:r>
          </a:p>
        </p:txBody>
      </p:sp>
      <p:sp>
        <p:nvSpPr>
          <p:cNvPr id="23" name="Text Box 26"/>
          <p:cNvSpPr txBox="1">
            <a:spLocks noChangeArrowheads="1"/>
          </p:cNvSpPr>
          <p:nvPr/>
        </p:nvSpPr>
        <p:spPr bwMode="auto">
          <a:xfrm>
            <a:off x="5694363" y="1674813"/>
            <a:ext cx="638175" cy="2889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73025" tIns="36512" rIns="73025" bIns="36512">
            <a:spAutoFit/>
          </a:bodyPr>
          <a:lstStyle>
            <a:lvl1pPr>
              <a:defRPr sz="2400" u="sng">
                <a:solidFill>
                  <a:schemeClr val="tx1"/>
                </a:solidFill>
                <a:latin typeface="Arial" charset="0"/>
                <a:ea typeface="ＭＳ Ｐゴシック" charset="0"/>
              </a:defRPr>
            </a:lvl1pPr>
            <a:lvl2pPr marL="742950" indent="-285750">
              <a:defRPr sz="2400" u="sng">
                <a:solidFill>
                  <a:schemeClr val="tx1"/>
                </a:solidFill>
                <a:latin typeface="Arial" charset="0"/>
                <a:ea typeface="ＭＳ Ｐゴシック" charset="0"/>
              </a:defRPr>
            </a:lvl2pPr>
            <a:lvl3pPr marL="1143000" indent="-228600">
              <a:defRPr sz="2400" u="sng">
                <a:solidFill>
                  <a:schemeClr val="tx1"/>
                </a:solidFill>
                <a:latin typeface="Arial" charset="0"/>
                <a:ea typeface="ＭＳ Ｐゴシック" charset="0"/>
              </a:defRPr>
            </a:lvl3pPr>
            <a:lvl4pPr marL="1600200" indent="-228600">
              <a:defRPr sz="2400" u="sng">
                <a:solidFill>
                  <a:schemeClr val="tx1"/>
                </a:solidFill>
                <a:latin typeface="Arial" charset="0"/>
                <a:ea typeface="ＭＳ Ｐゴシック" charset="0"/>
              </a:defRPr>
            </a:lvl4pPr>
            <a:lvl5pPr marL="2057400" indent="-228600">
              <a:defRPr sz="2400" u="sng">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u="sng">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u="sng">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u="sng">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u="sng">
                <a:solidFill>
                  <a:schemeClr val="tx1"/>
                </a:solidFill>
                <a:latin typeface="Arial" charset="0"/>
                <a:ea typeface="ＭＳ Ｐゴシック" charset="0"/>
              </a:defRPr>
            </a:lvl9pPr>
          </a:lstStyle>
          <a:p>
            <a:pPr algn="l" eaLnBrk="1" fontAlgn="auto" hangingPunct="1">
              <a:spcBef>
                <a:spcPct val="50000"/>
              </a:spcBef>
              <a:spcAft>
                <a:spcPts val="0"/>
              </a:spcAft>
              <a:defRPr/>
            </a:pPr>
            <a:r>
              <a:rPr lang="en-US" sz="1400" b="1" u="none" kern="0" dirty="0" smtClean="0">
                <a:latin typeface="+mn-lt"/>
                <a:cs typeface="ＭＳ Ｐゴシック" charset="0"/>
              </a:rPr>
              <a:t>CE</a:t>
            </a:r>
          </a:p>
        </p:txBody>
      </p:sp>
      <p:sp>
        <p:nvSpPr>
          <p:cNvPr id="24" name="Line 57"/>
          <p:cNvSpPr>
            <a:spLocks noChangeShapeType="1"/>
          </p:cNvSpPr>
          <p:nvPr/>
        </p:nvSpPr>
        <p:spPr bwMode="auto">
          <a:xfrm flipH="1">
            <a:off x="5724525" y="2679700"/>
            <a:ext cx="0" cy="287338"/>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lIns="73025" tIns="36512" rIns="73025" bIns="36512"/>
          <a:lstStyle/>
          <a:p>
            <a:pPr eaLnBrk="1" fontAlgn="auto" hangingPunct="1">
              <a:spcBef>
                <a:spcPts val="0"/>
              </a:spcBef>
              <a:spcAft>
                <a:spcPts val="0"/>
              </a:spcAft>
              <a:defRPr/>
            </a:pPr>
            <a:endParaRPr lang="en-US" sz="1400" kern="0">
              <a:latin typeface="+mn-lt"/>
              <a:ea typeface="ＭＳ Ｐゴシック" charset="0"/>
              <a:cs typeface="ＭＳ Ｐゴシック" charset="0"/>
            </a:endParaRPr>
          </a:p>
        </p:txBody>
      </p:sp>
      <p:sp>
        <p:nvSpPr>
          <p:cNvPr id="25" name="Line 87"/>
          <p:cNvSpPr>
            <a:spLocks noChangeShapeType="1"/>
          </p:cNvSpPr>
          <p:nvPr/>
        </p:nvSpPr>
        <p:spPr bwMode="auto">
          <a:xfrm>
            <a:off x="3976688" y="2365375"/>
            <a:ext cx="1682750" cy="796925"/>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lIns="73025" tIns="36512" rIns="73025" bIns="36512"/>
          <a:lstStyle/>
          <a:p>
            <a:pPr eaLnBrk="1" fontAlgn="auto" hangingPunct="1">
              <a:spcBef>
                <a:spcPts val="0"/>
              </a:spcBef>
              <a:spcAft>
                <a:spcPts val="0"/>
              </a:spcAft>
              <a:defRPr/>
            </a:pPr>
            <a:endParaRPr lang="en-US" sz="1400" kern="0">
              <a:latin typeface="+mn-lt"/>
              <a:ea typeface="ＭＳ Ｐゴシック" charset="0"/>
              <a:cs typeface="ＭＳ Ｐゴシック" charset="0"/>
            </a:endParaRPr>
          </a:p>
        </p:txBody>
      </p:sp>
      <p:sp>
        <p:nvSpPr>
          <p:cNvPr id="26" name="Rectangle 183"/>
          <p:cNvSpPr>
            <a:spLocks noChangeArrowheads="1"/>
          </p:cNvSpPr>
          <p:nvPr/>
        </p:nvSpPr>
        <p:spPr bwMode="auto">
          <a:xfrm>
            <a:off x="5737225" y="6388100"/>
            <a:ext cx="935038" cy="298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82124" tIns="41061" rIns="82124" bIns="41061">
            <a:spAutoFit/>
          </a:bodyPr>
          <a:lstStyle/>
          <a:p>
            <a:pPr defTabSz="814388" eaLnBrk="1" fontAlgn="auto" hangingPunct="1">
              <a:spcBef>
                <a:spcPts val="0"/>
              </a:spcBef>
              <a:spcAft>
                <a:spcPts val="0"/>
              </a:spcAft>
              <a:defRPr/>
            </a:pPr>
            <a:r>
              <a:rPr lang="en-US" sz="1400" kern="0" dirty="0">
                <a:latin typeface="+mn-lt"/>
                <a:ea typeface="ＭＳ Ｐゴシック" charset="0"/>
                <a:cs typeface="ＭＳ Ｐゴシック" charset="0"/>
              </a:rPr>
              <a:t>Tier-1</a:t>
            </a:r>
          </a:p>
        </p:txBody>
      </p:sp>
      <p:sp>
        <p:nvSpPr>
          <p:cNvPr id="27" name="Line 187"/>
          <p:cNvSpPr>
            <a:spLocks noChangeShapeType="1"/>
          </p:cNvSpPr>
          <p:nvPr/>
        </p:nvSpPr>
        <p:spPr bwMode="auto">
          <a:xfrm flipH="1">
            <a:off x="3089275" y="5016500"/>
            <a:ext cx="409575" cy="509588"/>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lIns="73025" tIns="36512" rIns="73025" bIns="36512"/>
          <a:lstStyle/>
          <a:p>
            <a:pPr eaLnBrk="1" fontAlgn="auto" hangingPunct="1">
              <a:spcBef>
                <a:spcPts val="0"/>
              </a:spcBef>
              <a:spcAft>
                <a:spcPts val="0"/>
              </a:spcAft>
              <a:defRPr/>
            </a:pPr>
            <a:endParaRPr lang="en-US" sz="1400" kern="0">
              <a:latin typeface="+mn-lt"/>
              <a:ea typeface="ＭＳ Ｐゴシック" charset="0"/>
              <a:cs typeface="ＭＳ Ｐゴシック" charset="0"/>
            </a:endParaRPr>
          </a:p>
        </p:txBody>
      </p:sp>
      <p:sp>
        <p:nvSpPr>
          <p:cNvPr id="28" name="Line 188"/>
          <p:cNvSpPr>
            <a:spLocks noChangeShapeType="1"/>
          </p:cNvSpPr>
          <p:nvPr/>
        </p:nvSpPr>
        <p:spPr bwMode="auto">
          <a:xfrm>
            <a:off x="3641725" y="5016500"/>
            <a:ext cx="417513" cy="509588"/>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lIns="73025" tIns="36512" rIns="73025" bIns="36512"/>
          <a:lstStyle/>
          <a:p>
            <a:pPr eaLnBrk="1" fontAlgn="auto" hangingPunct="1">
              <a:spcBef>
                <a:spcPts val="0"/>
              </a:spcBef>
              <a:spcAft>
                <a:spcPts val="0"/>
              </a:spcAft>
              <a:defRPr/>
            </a:pPr>
            <a:endParaRPr lang="en-US" sz="1400" kern="0">
              <a:latin typeface="+mn-lt"/>
              <a:ea typeface="ＭＳ Ｐゴシック" charset="0"/>
              <a:cs typeface="ＭＳ Ｐゴシック" charset="0"/>
            </a:endParaRPr>
          </a:p>
        </p:txBody>
      </p:sp>
      <p:sp>
        <p:nvSpPr>
          <p:cNvPr id="29" name="Rectangle 189"/>
          <p:cNvSpPr>
            <a:spLocks noChangeArrowheads="1"/>
          </p:cNvSpPr>
          <p:nvPr/>
        </p:nvSpPr>
        <p:spPr bwMode="auto">
          <a:xfrm>
            <a:off x="6115050" y="2220913"/>
            <a:ext cx="1873250" cy="298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82124" tIns="41061" rIns="82124" bIns="41061">
            <a:spAutoFit/>
          </a:bodyPr>
          <a:lstStyle/>
          <a:p>
            <a:pPr defTabSz="814388">
              <a:defRPr/>
            </a:pPr>
            <a:r>
              <a:rPr lang="en-US" altLang="zh-CN" sz="1400">
                <a:latin typeface="+mn-lt"/>
                <a:ea typeface="宋体" charset="0"/>
                <a:cs typeface="宋体" charset="0"/>
              </a:rPr>
              <a:t>F1 (Firewall)</a:t>
            </a:r>
          </a:p>
        </p:txBody>
      </p:sp>
      <p:sp>
        <p:nvSpPr>
          <p:cNvPr id="30" name="Rectangle 190"/>
          <p:cNvSpPr>
            <a:spLocks noChangeArrowheads="1"/>
          </p:cNvSpPr>
          <p:nvPr/>
        </p:nvSpPr>
        <p:spPr bwMode="auto">
          <a:xfrm>
            <a:off x="6132513" y="2844800"/>
            <a:ext cx="935037" cy="298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82124" tIns="41061" rIns="82124" bIns="41061">
            <a:spAutoFit/>
          </a:bodyPr>
          <a:lstStyle/>
          <a:p>
            <a:pPr defTabSz="814388">
              <a:defRPr/>
            </a:pPr>
            <a:r>
              <a:rPr lang="en-US" altLang="zh-CN" sz="1400">
                <a:latin typeface="+mn-lt"/>
                <a:ea typeface="宋体" charset="0"/>
                <a:cs typeface="宋体" charset="0"/>
              </a:rPr>
              <a:t>S1</a:t>
            </a:r>
          </a:p>
        </p:txBody>
      </p:sp>
      <p:sp>
        <p:nvSpPr>
          <p:cNvPr id="31" name="Rectangle 191"/>
          <p:cNvSpPr>
            <a:spLocks noChangeArrowheads="1"/>
          </p:cNvSpPr>
          <p:nvPr/>
        </p:nvSpPr>
        <p:spPr bwMode="auto">
          <a:xfrm>
            <a:off x="6148388" y="3490913"/>
            <a:ext cx="2087562" cy="2968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82124" tIns="41061" rIns="82124" bIns="41061">
            <a:spAutoFit/>
          </a:bodyPr>
          <a:lstStyle/>
          <a:p>
            <a:pPr defTabSz="814388">
              <a:defRPr/>
            </a:pPr>
            <a:r>
              <a:rPr lang="en-US" altLang="zh-CN" sz="1400" dirty="0">
                <a:latin typeface="+mn-lt"/>
                <a:ea typeface="宋体" charset="0"/>
                <a:cs typeface="宋体" charset="0"/>
              </a:rPr>
              <a:t>LB1 (Load balancer)</a:t>
            </a:r>
          </a:p>
        </p:txBody>
      </p:sp>
      <p:sp>
        <p:nvSpPr>
          <p:cNvPr id="32" name="Rectangle 192"/>
          <p:cNvSpPr>
            <a:spLocks noChangeArrowheads="1"/>
          </p:cNvSpPr>
          <p:nvPr/>
        </p:nvSpPr>
        <p:spPr bwMode="auto">
          <a:xfrm>
            <a:off x="6045200" y="4197350"/>
            <a:ext cx="2952750" cy="4413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82124" tIns="41061" rIns="82124" bIns="41061">
            <a:spAutoFit/>
          </a:bodyPr>
          <a:lstStyle/>
          <a:p>
            <a:pPr defTabSz="814388">
              <a:defRPr/>
            </a:pPr>
            <a:r>
              <a:rPr lang="en-US" altLang="zh-CN" sz="1400" dirty="0">
                <a:latin typeface="+mn-lt"/>
                <a:ea typeface="宋体" charset="0"/>
                <a:cs typeface="宋体" charset="0"/>
              </a:rPr>
              <a:t>IPS1 (Intrusion prevention)</a:t>
            </a:r>
          </a:p>
          <a:p>
            <a:pPr defTabSz="814388">
              <a:defRPr/>
            </a:pPr>
            <a:endParaRPr lang="en-US" altLang="zh-CN" sz="1400" baseline="-25000" dirty="0">
              <a:ea typeface="宋体" charset="0"/>
              <a:cs typeface="宋体" charset="0"/>
            </a:endParaRPr>
          </a:p>
        </p:txBody>
      </p:sp>
      <p:sp>
        <p:nvSpPr>
          <p:cNvPr id="33" name="Rectangle 193"/>
          <p:cNvSpPr>
            <a:spLocks noChangeArrowheads="1"/>
          </p:cNvSpPr>
          <p:nvPr/>
        </p:nvSpPr>
        <p:spPr bwMode="auto">
          <a:xfrm>
            <a:off x="4073525" y="2051050"/>
            <a:ext cx="935038" cy="298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82124" tIns="41061" rIns="82124" bIns="41061">
            <a:spAutoFit/>
          </a:bodyPr>
          <a:lstStyle/>
          <a:p>
            <a:pPr defTabSz="814388">
              <a:defRPr/>
            </a:pPr>
            <a:r>
              <a:rPr lang="en-US" altLang="zh-CN" sz="1400" dirty="0">
                <a:latin typeface="+mn-lt"/>
                <a:ea typeface="宋体" charset="0"/>
                <a:cs typeface="宋体" charset="0"/>
              </a:rPr>
              <a:t>F2</a:t>
            </a:r>
          </a:p>
        </p:txBody>
      </p:sp>
      <p:sp>
        <p:nvSpPr>
          <p:cNvPr id="34" name="Rectangle 194"/>
          <p:cNvSpPr>
            <a:spLocks noChangeArrowheads="1"/>
          </p:cNvSpPr>
          <p:nvPr/>
        </p:nvSpPr>
        <p:spPr bwMode="auto">
          <a:xfrm>
            <a:off x="4065588" y="2806700"/>
            <a:ext cx="935037" cy="298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82124" tIns="41061" rIns="82124" bIns="41061">
            <a:spAutoFit/>
          </a:bodyPr>
          <a:lstStyle/>
          <a:p>
            <a:pPr defTabSz="814388">
              <a:defRPr/>
            </a:pPr>
            <a:r>
              <a:rPr lang="en-US" altLang="zh-CN" sz="1400" dirty="0">
                <a:latin typeface="+mn-lt"/>
                <a:ea typeface="宋体" charset="0"/>
                <a:cs typeface="宋体" charset="0"/>
              </a:rPr>
              <a:t>S2</a:t>
            </a:r>
          </a:p>
        </p:txBody>
      </p:sp>
      <p:sp>
        <p:nvSpPr>
          <p:cNvPr id="35" name="Rectangle 195"/>
          <p:cNvSpPr>
            <a:spLocks noChangeArrowheads="1"/>
          </p:cNvSpPr>
          <p:nvPr/>
        </p:nvSpPr>
        <p:spPr bwMode="auto">
          <a:xfrm>
            <a:off x="4075113" y="3390900"/>
            <a:ext cx="935037" cy="298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82124" tIns="41061" rIns="82124" bIns="41061">
            <a:spAutoFit/>
          </a:bodyPr>
          <a:lstStyle/>
          <a:p>
            <a:pPr defTabSz="814388">
              <a:defRPr/>
            </a:pPr>
            <a:r>
              <a:rPr lang="en-US" altLang="zh-CN" sz="1400" dirty="0">
                <a:latin typeface="+mn-lt"/>
                <a:ea typeface="宋体" charset="0"/>
                <a:cs typeface="宋体" charset="0"/>
              </a:rPr>
              <a:t>LB2</a:t>
            </a:r>
          </a:p>
        </p:txBody>
      </p:sp>
      <p:sp>
        <p:nvSpPr>
          <p:cNvPr id="36" name="Rectangle 196"/>
          <p:cNvSpPr>
            <a:spLocks noChangeArrowheads="1"/>
          </p:cNvSpPr>
          <p:nvPr/>
        </p:nvSpPr>
        <p:spPr bwMode="auto">
          <a:xfrm>
            <a:off x="4056063" y="4065588"/>
            <a:ext cx="935037" cy="298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82124" tIns="41061" rIns="82124" bIns="41061">
            <a:spAutoFit/>
          </a:bodyPr>
          <a:lstStyle/>
          <a:p>
            <a:pPr defTabSz="814388">
              <a:defRPr/>
            </a:pPr>
            <a:r>
              <a:rPr lang="en-US" altLang="zh-CN" sz="1400">
                <a:latin typeface="+mn-lt"/>
                <a:ea typeface="宋体" charset="0"/>
                <a:cs typeface="宋体" charset="0"/>
              </a:rPr>
              <a:t>IPS2</a:t>
            </a:r>
          </a:p>
        </p:txBody>
      </p:sp>
      <p:sp>
        <p:nvSpPr>
          <p:cNvPr id="37" name="Rectangle 197"/>
          <p:cNvSpPr>
            <a:spLocks noChangeArrowheads="1"/>
          </p:cNvSpPr>
          <p:nvPr/>
        </p:nvSpPr>
        <p:spPr bwMode="auto">
          <a:xfrm>
            <a:off x="6102350" y="4730750"/>
            <a:ext cx="935038" cy="298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82124" tIns="41061" rIns="82124" bIns="41061">
            <a:spAutoFit/>
          </a:bodyPr>
          <a:lstStyle/>
          <a:p>
            <a:pPr defTabSz="814388">
              <a:defRPr/>
            </a:pPr>
            <a:r>
              <a:rPr lang="en-US" altLang="zh-CN" sz="1400" dirty="0">
                <a:latin typeface="+mn-lt"/>
                <a:ea typeface="宋体" charset="0"/>
                <a:cs typeface="宋体" charset="0"/>
              </a:rPr>
              <a:t>S3</a:t>
            </a:r>
          </a:p>
        </p:txBody>
      </p:sp>
      <p:sp>
        <p:nvSpPr>
          <p:cNvPr id="38" name="Rectangle 198"/>
          <p:cNvSpPr>
            <a:spLocks noChangeArrowheads="1"/>
          </p:cNvSpPr>
          <p:nvPr/>
        </p:nvSpPr>
        <p:spPr bwMode="auto">
          <a:xfrm>
            <a:off x="4038600" y="4635500"/>
            <a:ext cx="935038" cy="298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82124" tIns="41061" rIns="82124" bIns="41061">
            <a:spAutoFit/>
          </a:bodyPr>
          <a:lstStyle/>
          <a:p>
            <a:pPr defTabSz="814388">
              <a:defRPr/>
            </a:pPr>
            <a:r>
              <a:rPr lang="en-US" altLang="zh-CN" sz="1400" dirty="0">
                <a:latin typeface="+mn-lt"/>
                <a:ea typeface="宋体" charset="0"/>
                <a:cs typeface="宋体" charset="0"/>
              </a:rPr>
              <a:t>S4</a:t>
            </a:r>
          </a:p>
        </p:txBody>
      </p:sp>
      <p:pic>
        <p:nvPicPr>
          <p:cNvPr id="99364" name="Picture 19"/>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70513" y="3540125"/>
            <a:ext cx="719137"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365" name="Picture 19"/>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81363" y="3505200"/>
            <a:ext cx="719137"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366" name="Picture 31" descr="Detecto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81363" y="4152900"/>
            <a:ext cx="719137"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367" name="Picture 11" descr="IOSfirewall"/>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54388" y="2208213"/>
            <a:ext cx="635000" cy="433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368" name="Picture 31" descr="Detecto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70513" y="4187825"/>
            <a:ext cx="719137"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369" name="Picture 18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281363" y="2928938"/>
            <a:ext cx="749300"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370" name="Picture 18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254375" y="4759325"/>
            <a:ext cx="7493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371" name="Picture 18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26063" y="4764088"/>
            <a:ext cx="749300"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 name="Rectangle 23"/>
          <p:cNvSpPr>
            <a:spLocks noChangeArrowheads="1"/>
          </p:cNvSpPr>
          <p:nvPr/>
        </p:nvSpPr>
        <p:spPr bwMode="auto">
          <a:xfrm>
            <a:off x="4897438" y="6172200"/>
            <a:ext cx="900112" cy="5143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82124" tIns="41061" rIns="82124" bIns="41061">
            <a:spAutoFit/>
          </a:bodyPr>
          <a:lstStyle/>
          <a:p>
            <a:pPr defTabSz="814388" eaLnBrk="1" fontAlgn="auto" hangingPunct="1">
              <a:spcBef>
                <a:spcPts val="0"/>
              </a:spcBef>
              <a:spcAft>
                <a:spcPts val="0"/>
              </a:spcAft>
              <a:defRPr/>
            </a:pPr>
            <a:r>
              <a:rPr lang="en-US" sz="1400" kern="0" dirty="0">
                <a:latin typeface="+mn-lt"/>
                <a:ea typeface="ＭＳ Ｐゴシック" charset="0"/>
                <a:cs typeface="ＭＳ Ｐゴシック" charset="0"/>
              </a:rPr>
              <a:t>VLAN 300</a:t>
            </a:r>
          </a:p>
        </p:txBody>
      </p:sp>
      <p:sp>
        <p:nvSpPr>
          <p:cNvPr id="48" name="Rectangle 23"/>
          <p:cNvSpPr>
            <a:spLocks noChangeArrowheads="1"/>
          </p:cNvSpPr>
          <p:nvPr/>
        </p:nvSpPr>
        <p:spPr bwMode="auto">
          <a:xfrm>
            <a:off x="6229350" y="6186488"/>
            <a:ext cx="904875" cy="5127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82124" tIns="41061" rIns="82124" bIns="41061">
            <a:spAutoFit/>
          </a:bodyPr>
          <a:lstStyle/>
          <a:p>
            <a:pPr defTabSz="814388" eaLnBrk="1" fontAlgn="auto" hangingPunct="1">
              <a:spcBef>
                <a:spcPts val="0"/>
              </a:spcBef>
              <a:spcAft>
                <a:spcPts val="0"/>
              </a:spcAft>
              <a:defRPr/>
            </a:pPr>
            <a:r>
              <a:rPr lang="en-US" sz="1400" kern="0" dirty="0">
                <a:latin typeface="+mn-lt"/>
                <a:ea typeface="ＭＳ Ｐゴシック" charset="0"/>
                <a:cs typeface="ＭＳ Ｐゴシック" charset="0"/>
              </a:rPr>
              <a:t>VLAN 400</a:t>
            </a:r>
          </a:p>
        </p:txBody>
      </p:sp>
      <p:sp>
        <p:nvSpPr>
          <p:cNvPr id="49" name="Line 57"/>
          <p:cNvSpPr>
            <a:spLocks noChangeShapeType="1"/>
          </p:cNvSpPr>
          <p:nvPr/>
        </p:nvSpPr>
        <p:spPr bwMode="auto">
          <a:xfrm>
            <a:off x="5715000" y="3209925"/>
            <a:ext cx="3175" cy="358775"/>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lIns="73025" tIns="36512" rIns="73025" bIns="36512"/>
          <a:lstStyle/>
          <a:p>
            <a:pPr eaLnBrk="1" fontAlgn="auto" hangingPunct="1">
              <a:spcBef>
                <a:spcPts val="0"/>
              </a:spcBef>
              <a:spcAft>
                <a:spcPts val="0"/>
              </a:spcAft>
              <a:defRPr/>
            </a:pPr>
            <a:endParaRPr lang="en-US" sz="1400" kern="0">
              <a:latin typeface="+mn-lt"/>
              <a:ea typeface="ＭＳ Ｐゴシック" charset="0"/>
              <a:cs typeface="ＭＳ Ｐゴシック" charset="0"/>
            </a:endParaRPr>
          </a:p>
        </p:txBody>
      </p:sp>
      <p:pic>
        <p:nvPicPr>
          <p:cNvPr id="99375" name="Picture 18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59400" y="2963863"/>
            <a:ext cx="749300"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376" name="Picture 11" descr="IOSfirewall"/>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24488" y="2243138"/>
            <a:ext cx="635000" cy="433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 name="Line 57"/>
          <p:cNvSpPr>
            <a:spLocks noChangeShapeType="1"/>
          </p:cNvSpPr>
          <p:nvPr/>
        </p:nvSpPr>
        <p:spPr bwMode="auto">
          <a:xfrm>
            <a:off x="5718175" y="3848100"/>
            <a:ext cx="4763" cy="358775"/>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lIns="73025" tIns="36512" rIns="73025" bIns="36512"/>
          <a:lstStyle/>
          <a:p>
            <a:pPr eaLnBrk="1" fontAlgn="auto" hangingPunct="1">
              <a:spcBef>
                <a:spcPts val="0"/>
              </a:spcBef>
              <a:spcAft>
                <a:spcPts val="0"/>
              </a:spcAft>
              <a:defRPr/>
            </a:pPr>
            <a:endParaRPr lang="en-US" sz="1400" kern="0">
              <a:latin typeface="+mn-lt"/>
              <a:ea typeface="ＭＳ Ｐゴシック" charset="0"/>
              <a:cs typeface="ＭＳ Ｐゴシック" charset="0"/>
            </a:endParaRPr>
          </a:p>
        </p:txBody>
      </p:sp>
      <p:sp>
        <p:nvSpPr>
          <p:cNvPr id="53" name="Line 57"/>
          <p:cNvSpPr>
            <a:spLocks noChangeShapeType="1"/>
          </p:cNvSpPr>
          <p:nvPr/>
        </p:nvSpPr>
        <p:spPr bwMode="auto">
          <a:xfrm>
            <a:off x="5721350" y="4433888"/>
            <a:ext cx="4763" cy="357187"/>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lIns="73025" tIns="36512" rIns="73025" bIns="36512"/>
          <a:lstStyle/>
          <a:p>
            <a:pPr eaLnBrk="1" fontAlgn="auto" hangingPunct="1">
              <a:spcBef>
                <a:spcPts val="0"/>
              </a:spcBef>
              <a:spcAft>
                <a:spcPts val="0"/>
              </a:spcAft>
              <a:defRPr/>
            </a:pPr>
            <a:endParaRPr lang="en-US" sz="1400" kern="0">
              <a:latin typeface="+mn-lt"/>
              <a:ea typeface="ＭＳ Ｐゴシック" charset="0"/>
              <a:cs typeface="ＭＳ Ｐゴシック" charset="0"/>
            </a:endParaRPr>
          </a:p>
        </p:txBody>
      </p:sp>
      <p:sp>
        <p:nvSpPr>
          <p:cNvPr id="54" name="Rectangle 183"/>
          <p:cNvSpPr>
            <a:spLocks noChangeArrowheads="1"/>
          </p:cNvSpPr>
          <p:nvPr/>
        </p:nvSpPr>
        <p:spPr bwMode="auto">
          <a:xfrm>
            <a:off x="3290888" y="6364288"/>
            <a:ext cx="935037" cy="298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82124" tIns="41061" rIns="82124" bIns="41061">
            <a:spAutoFit/>
          </a:bodyPr>
          <a:lstStyle/>
          <a:p>
            <a:pPr defTabSz="814388" eaLnBrk="1" fontAlgn="auto" hangingPunct="1">
              <a:spcBef>
                <a:spcPts val="0"/>
              </a:spcBef>
              <a:spcAft>
                <a:spcPts val="0"/>
              </a:spcAft>
              <a:defRPr/>
            </a:pPr>
            <a:r>
              <a:rPr lang="en-US" sz="1400" kern="0" dirty="0">
                <a:latin typeface="+mn-lt"/>
                <a:ea typeface="ＭＳ Ｐゴシック" charset="0"/>
                <a:cs typeface="ＭＳ Ｐゴシック" charset="0"/>
              </a:rPr>
              <a:t>Tier-2</a:t>
            </a:r>
          </a:p>
        </p:txBody>
      </p:sp>
      <p:sp>
        <p:nvSpPr>
          <p:cNvPr id="55" name="Line 15"/>
          <p:cNvSpPr>
            <a:spLocks noChangeShapeType="1"/>
          </p:cNvSpPr>
          <p:nvPr/>
        </p:nvSpPr>
        <p:spPr bwMode="auto">
          <a:xfrm flipH="1">
            <a:off x="2138363" y="2379663"/>
            <a:ext cx="1244600" cy="527050"/>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lIns="73025" tIns="36512" rIns="73025" bIns="36512"/>
          <a:lstStyle/>
          <a:p>
            <a:pPr>
              <a:defRPr/>
            </a:pPr>
            <a:endParaRPr lang="en-US" sz="1400">
              <a:latin typeface="+mn-lt"/>
              <a:ea typeface="ＭＳ Ｐゴシック" charset="0"/>
              <a:cs typeface="ＭＳ Ｐゴシック" charset="0"/>
            </a:endParaRPr>
          </a:p>
        </p:txBody>
      </p:sp>
      <p:sp>
        <p:nvSpPr>
          <p:cNvPr id="56" name="Rectangle 23"/>
          <p:cNvSpPr>
            <a:spLocks noChangeArrowheads="1"/>
          </p:cNvSpPr>
          <p:nvPr/>
        </p:nvSpPr>
        <p:spPr bwMode="auto">
          <a:xfrm>
            <a:off x="1700213" y="6129338"/>
            <a:ext cx="1016000" cy="298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82124" tIns="41061" rIns="82124" bIns="41061">
            <a:spAutoFit/>
          </a:bodyPr>
          <a:lstStyle/>
          <a:p>
            <a:pPr defTabSz="814388">
              <a:defRPr/>
            </a:pPr>
            <a:r>
              <a:rPr lang="en-US" sz="1400" dirty="0">
                <a:latin typeface="+mn-lt"/>
                <a:ea typeface="ＭＳ Ｐゴシック" charset="0"/>
                <a:cs typeface="ＭＳ Ｐゴシック" charset="0"/>
              </a:rPr>
              <a:t>VLAN 100</a:t>
            </a:r>
          </a:p>
        </p:txBody>
      </p:sp>
      <p:sp>
        <p:nvSpPr>
          <p:cNvPr id="57" name="Rectangle 30"/>
          <p:cNvSpPr>
            <a:spLocks noChangeArrowheads="1"/>
          </p:cNvSpPr>
          <p:nvPr/>
        </p:nvSpPr>
        <p:spPr bwMode="auto">
          <a:xfrm>
            <a:off x="1177925" y="2919413"/>
            <a:ext cx="447675" cy="298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82124" tIns="41061" rIns="82124" bIns="41061">
            <a:spAutoFit/>
          </a:bodyPr>
          <a:lstStyle/>
          <a:p>
            <a:pPr defTabSz="814388">
              <a:defRPr/>
            </a:pPr>
            <a:r>
              <a:rPr lang="en-US" altLang="zh-CN" sz="1400" dirty="0">
                <a:latin typeface="+mn-lt"/>
                <a:ea typeface="宋体" charset="0"/>
                <a:cs typeface="宋体" charset="0"/>
              </a:rPr>
              <a:t>R1</a:t>
            </a:r>
          </a:p>
        </p:txBody>
      </p:sp>
      <p:sp>
        <p:nvSpPr>
          <p:cNvPr id="58" name="Rectangle 31"/>
          <p:cNvSpPr>
            <a:spLocks noChangeArrowheads="1"/>
          </p:cNvSpPr>
          <p:nvPr/>
        </p:nvSpPr>
        <p:spPr bwMode="auto">
          <a:xfrm>
            <a:off x="2463800" y="4645025"/>
            <a:ext cx="434975" cy="298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82124" tIns="41061" rIns="82124" bIns="41061">
            <a:spAutoFit/>
          </a:bodyPr>
          <a:lstStyle/>
          <a:p>
            <a:pPr defTabSz="814388">
              <a:defRPr/>
            </a:pPr>
            <a:r>
              <a:rPr lang="en-US" altLang="zh-CN" sz="1400" dirty="0">
                <a:latin typeface="+mn-lt"/>
                <a:ea typeface="宋体" charset="0"/>
                <a:cs typeface="宋体" charset="0"/>
              </a:rPr>
              <a:t>S5</a:t>
            </a:r>
          </a:p>
        </p:txBody>
      </p:sp>
      <p:sp>
        <p:nvSpPr>
          <p:cNvPr id="59" name="Rectangle 36"/>
          <p:cNvSpPr>
            <a:spLocks noChangeArrowheads="1"/>
          </p:cNvSpPr>
          <p:nvPr/>
        </p:nvSpPr>
        <p:spPr bwMode="auto">
          <a:xfrm>
            <a:off x="1308100" y="4070350"/>
            <a:ext cx="644525" cy="298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82124" tIns="41061" rIns="82124" bIns="41061">
            <a:spAutoFit/>
          </a:bodyPr>
          <a:lstStyle/>
          <a:p>
            <a:pPr defTabSz="814388">
              <a:defRPr/>
            </a:pPr>
            <a:r>
              <a:rPr lang="en-US" altLang="zh-CN" sz="1400" dirty="0">
                <a:latin typeface="+mn-lt"/>
                <a:ea typeface="宋体" charset="0"/>
                <a:cs typeface="宋体" charset="0"/>
              </a:rPr>
              <a:t>IPS3</a:t>
            </a:r>
          </a:p>
        </p:txBody>
      </p:sp>
      <p:sp>
        <p:nvSpPr>
          <p:cNvPr id="60" name="Rectangle 38"/>
          <p:cNvSpPr>
            <a:spLocks noChangeArrowheads="1"/>
          </p:cNvSpPr>
          <p:nvPr/>
        </p:nvSpPr>
        <p:spPr bwMode="auto">
          <a:xfrm>
            <a:off x="207963" y="4624388"/>
            <a:ext cx="493712" cy="298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82124" tIns="41061" rIns="82124" bIns="41061">
            <a:spAutoFit/>
          </a:bodyPr>
          <a:lstStyle/>
          <a:p>
            <a:pPr defTabSz="814388">
              <a:defRPr/>
            </a:pPr>
            <a:r>
              <a:rPr lang="en-US" altLang="zh-CN" sz="1400" dirty="0">
                <a:latin typeface="+mn-lt"/>
                <a:ea typeface="宋体" charset="0"/>
                <a:cs typeface="宋体" charset="0"/>
              </a:rPr>
              <a:t>S6</a:t>
            </a:r>
          </a:p>
        </p:txBody>
      </p:sp>
      <p:pic>
        <p:nvPicPr>
          <p:cNvPr id="99386" name="Picture 31" descr="Detecto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30238" y="4130675"/>
            <a:ext cx="719137"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387" name="Picture 18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719263" y="4737100"/>
            <a:ext cx="7493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388" name="Picture 18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77850" y="4730750"/>
            <a:ext cx="7493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389" name="Picture 75"/>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27200" y="2905125"/>
            <a:ext cx="692150" cy="407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 name="AutoShape 78"/>
          <p:cNvSpPr>
            <a:spLocks noChangeArrowheads="1"/>
          </p:cNvSpPr>
          <p:nvPr/>
        </p:nvSpPr>
        <p:spPr bwMode="auto">
          <a:xfrm>
            <a:off x="579438" y="5410200"/>
            <a:ext cx="763587" cy="763588"/>
          </a:xfrm>
          <a:prstGeom prst="roundRect">
            <a:avLst>
              <a:gd name="adj" fmla="val 16667"/>
            </a:avLst>
          </a:prstGeom>
          <a:solidFill>
            <a:srgbClr val="FF99CC"/>
          </a:solidFill>
          <a:ln w="9525">
            <a:solidFill>
              <a:schemeClr val="tx1"/>
            </a:solidFill>
            <a:prstDash val="dash"/>
            <a:round/>
            <a:headEnd/>
            <a:tailEnd/>
          </a:ln>
        </p:spPr>
        <p:txBody>
          <a:bodyPr wrap="none" anchor="ctr"/>
          <a:lstStyle/>
          <a:p>
            <a:pPr algn="l" eaLnBrk="1" hangingPunct="1">
              <a:spcBef>
                <a:spcPct val="50000"/>
              </a:spcBef>
              <a:defRPr/>
            </a:pPr>
            <a:endParaRPr lang="en-US" sz="1400">
              <a:latin typeface="+mn-lt"/>
              <a:ea typeface="ＭＳ Ｐゴシック" charset="0"/>
              <a:cs typeface="ＭＳ Ｐゴシック" charset="0"/>
            </a:endParaRPr>
          </a:p>
        </p:txBody>
      </p:sp>
      <p:sp>
        <p:nvSpPr>
          <p:cNvPr id="66" name="AutoShape 117"/>
          <p:cNvSpPr>
            <a:spLocks noChangeArrowheads="1"/>
          </p:cNvSpPr>
          <p:nvPr/>
        </p:nvSpPr>
        <p:spPr bwMode="auto">
          <a:xfrm>
            <a:off x="1690688" y="5411788"/>
            <a:ext cx="812800" cy="763587"/>
          </a:xfrm>
          <a:prstGeom prst="roundRect">
            <a:avLst>
              <a:gd name="adj" fmla="val 16667"/>
            </a:avLst>
          </a:prstGeom>
          <a:solidFill>
            <a:srgbClr val="FFFF00"/>
          </a:solidFill>
          <a:ln w="9525">
            <a:solidFill>
              <a:schemeClr val="tx1"/>
            </a:solidFill>
            <a:prstDash val="dash"/>
            <a:round/>
            <a:headEnd/>
            <a:tailEnd/>
          </a:ln>
        </p:spPr>
        <p:txBody>
          <a:bodyPr wrap="none" anchor="ctr"/>
          <a:lstStyle/>
          <a:p>
            <a:pPr algn="l" eaLnBrk="1" hangingPunct="1">
              <a:spcBef>
                <a:spcPct val="50000"/>
              </a:spcBef>
              <a:defRPr/>
            </a:pPr>
            <a:endParaRPr lang="en-US" sz="1400">
              <a:latin typeface="+mn-lt"/>
              <a:ea typeface="ＭＳ Ｐゴシック" charset="0"/>
              <a:cs typeface="ＭＳ Ｐゴシック" charset="0"/>
            </a:endParaRPr>
          </a:p>
        </p:txBody>
      </p:sp>
      <p:sp>
        <p:nvSpPr>
          <p:cNvPr id="67" name="Rectangle 89"/>
          <p:cNvSpPr>
            <a:spLocks noChangeArrowheads="1"/>
          </p:cNvSpPr>
          <p:nvPr/>
        </p:nvSpPr>
        <p:spPr bwMode="auto">
          <a:xfrm>
            <a:off x="565150" y="6134100"/>
            <a:ext cx="1295400" cy="298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82124" tIns="41061" rIns="82124" bIns="41061">
            <a:spAutoFit/>
          </a:bodyPr>
          <a:lstStyle/>
          <a:p>
            <a:pPr defTabSz="814388">
              <a:defRPr/>
            </a:pPr>
            <a:r>
              <a:rPr lang="en-US" sz="1400" dirty="0">
                <a:latin typeface="+mn-lt"/>
                <a:ea typeface="ＭＳ Ｐゴシック" charset="0"/>
                <a:cs typeface="ＭＳ Ｐゴシック" charset="0"/>
              </a:rPr>
              <a:t>VLAN 200</a:t>
            </a:r>
          </a:p>
        </p:txBody>
      </p:sp>
      <p:sp>
        <p:nvSpPr>
          <p:cNvPr id="68" name="Rectangle 183"/>
          <p:cNvSpPr>
            <a:spLocks noChangeArrowheads="1"/>
          </p:cNvSpPr>
          <p:nvPr/>
        </p:nvSpPr>
        <p:spPr bwMode="auto">
          <a:xfrm>
            <a:off x="1193800" y="6389688"/>
            <a:ext cx="935038" cy="298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82124" tIns="41061" rIns="82124" bIns="41061">
            <a:spAutoFit/>
          </a:bodyPr>
          <a:lstStyle/>
          <a:p>
            <a:pPr defTabSz="814388" eaLnBrk="1" fontAlgn="auto" hangingPunct="1">
              <a:spcBef>
                <a:spcPts val="0"/>
              </a:spcBef>
              <a:spcAft>
                <a:spcPts val="0"/>
              </a:spcAft>
              <a:defRPr/>
            </a:pPr>
            <a:r>
              <a:rPr lang="en-US" sz="1400" kern="0" dirty="0">
                <a:latin typeface="+mn-lt"/>
                <a:ea typeface="ＭＳ Ｐゴシック" charset="0"/>
                <a:cs typeface="ＭＳ Ｐゴシック" charset="0"/>
              </a:rPr>
              <a:t>T</a:t>
            </a:r>
            <a:r>
              <a:rPr lang="en-US" sz="1400" kern="0" dirty="0" err="1">
                <a:latin typeface="+mn-lt"/>
                <a:ea typeface="ＭＳ Ｐゴシック" charset="0"/>
                <a:cs typeface="ＭＳ Ｐゴシック" charset="0"/>
              </a:rPr>
              <a:t>ier</a:t>
            </a:r>
            <a:r>
              <a:rPr lang="en-US" sz="1400" kern="0" dirty="0">
                <a:latin typeface="+mn-lt"/>
                <a:ea typeface="ＭＳ Ｐゴシック" charset="0"/>
                <a:cs typeface="ＭＳ Ｐゴシック" charset="0"/>
              </a:rPr>
              <a:t>-3</a:t>
            </a:r>
          </a:p>
        </p:txBody>
      </p:sp>
      <p:pic>
        <p:nvPicPr>
          <p:cNvPr id="99394" name="Picture 13" descr="MCj04316160000[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329363" y="5522913"/>
            <a:ext cx="482600" cy="484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395" name="Picture 13" descr="MCj04316160000[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043488" y="5524500"/>
            <a:ext cx="484187" cy="484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396" name="Picture 13" descr="MCj04316160000[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785938" y="5524500"/>
            <a:ext cx="484187" cy="484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397" name="Picture 13" descr="MCj04316160000[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35000" y="5526088"/>
            <a:ext cx="484188" cy="484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398" name="Picture 13" descr="MCj04316160000[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922588" y="5475288"/>
            <a:ext cx="482600"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399" name="Picture 13" descr="MCj04316160000[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843338" y="5459413"/>
            <a:ext cx="482600" cy="484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400" name="Picture 13" descr="MCj04316160000[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518400" y="5492750"/>
            <a:ext cx="484188" cy="484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6" name="Rectangle 23"/>
          <p:cNvSpPr>
            <a:spLocks noChangeArrowheads="1"/>
          </p:cNvSpPr>
          <p:nvPr/>
        </p:nvSpPr>
        <p:spPr bwMode="auto">
          <a:xfrm>
            <a:off x="7500938" y="6170613"/>
            <a:ext cx="906462" cy="298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82124" tIns="41061" rIns="82124" bIns="41061">
            <a:spAutoFit/>
          </a:bodyPr>
          <a:lstStyle/>
          <a:p>
            <a:pPr defTabSz="814388" eaLnBrk="1" fontAlgn="auto" hangingPunct="1">
              <a:spcBef>
                <a:spcPts val="0"/>
              </a:spcBef>
              <a:spcAft>
                <a:spcPts val="0"/>
              </a:spcAft>
              <a:defRPr/>
            </a:pPr>
            <a:r>
              <a:rPr lang="en-US" sz="1400" kern="0" dirty="0">
                <a:latin typeface="+mn-lt"/>
                <a:ea typeface="ＭＳ Ｐゴシック" charset="0"/>
                <a:cs typeface="ＭＳ Ｐゴシック" charset="0"/>
              </a:rPr>
              <a:t>Logger</a:t>
            </a: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7"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DF0365D6-5E02-E64B-9CF3-052204E5D220}" type="slidenum">
              <a:rPr lang="en-US" altLang="x-none" sz="1200">
                <a:latin typeface="Tahoma" charset="0"/>
              </a:rPr>
              <a:pPr/>
              <a:t>42</a:t>
            </a:fld>
            <a:endParaRPr lang="en-US" altLang="x-none" sz="1200">
              <a:latin typeface="Tahoma" charset="0"/>
            </a:endParaRPr>
          </a:p>
        </p:txBody>
      </p:sp>
      <p:sp>
        <p:nvSpPr>
          <p:cNvPr id="101378" name="Rectangle 2"/>
          <p:cNvSpPr>
            <a:spLocks noGrp="1" noChangeArrowheads="1"/>
          </p:cNvSpPr>
          <p:nvPr>
            <p:ph type="title"/>
          </p:nvPr>
        </p:nvSpPr>
        <p:spPr/>
        <p:txBody>
          <a:bodyPr/>
          <a:lstStyle/>
          <a:p>
            <a:r>
              <a:rPr lang="en-US" altLang="x-none" sz="3200">
                <a:ea typeface="ＭＳ Ｐゴシック" charset="-128"/>
              </a:rPr>
              <a:t>Data Center Networks</a:t>
            </a:r>
          </a:p>
        </p:txBody>
      </p:sp>
      <p:pic>
        <p:nvPicPr>
          <p:cNvPr id="101379"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15950" y="1454150"/>
            <a:ext cx="7467600" cy="4975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1380" name="Rectangle 3"/>
          <p:cNvSpPr>
            <a:spLocks noChangeArrowheads="1"/>
          </p:cNvSpPr>
          <p:nvPr/>
        </p:nvSpPr>
        <p:spPr bwMode="auto">
          <a:xfrm>
            <a:off x="463550" y="6483350"/>
            <a:ext cx="731520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000"/>
              <a:t>http://www.dailymail.co.uk/sciencetech/article-3369491/Google-s-plan-world-Search-engine-build-half-billion-dollar-data-center-US.html</a:t>
            </a: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5"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672684DD-635A-C54B-AF87-5F7DB26312FF}" type="slidenum">
              <a:rPr lang="en-US" altLang="x-none" sz="1200">
                <a:latin typeface="Tahoma" charset="0"/>
              </a:rPr>
              <a:pPr/>
              <a:t>43</a:t>
            </a:fld>
            <a:endParaRPr lang="en-US" altLang="x-none" sz="1200">
              <a:latin typeface="Tahoma" charset="0"/>
            </a:endParaRPr>
          </a:p>
        </p:txBody>
      </p:sp>
      <p:sp>
        <p:nvSpPr>
          <p:cNvPr id="103426" name="Rectangle 2"/>
          <p:cNvSpPr>
            <a:spLocks noGrp="1" noChangeArrowheads="1"/>
          </p:cNvSpPr>
          <p:nvPr>
            <p:ph type="title"/>
          </p:nvPr>
        </p:nvSpPr>
        <p:spPr/>
        <p:txBody>
          <a:bodyPr/>
          <a:lstStyle/>
          <a:p>
            <a:r>
              <a:rPr lang="en-US" altLang="x-none" sz="3200">
                <a:ea typeface="ＭＳ Ｐゴシック" charset="-128"/>
              </a:rPr>
              <a:t>Data Center Networks</a:t>
            </a:r>
          </a:p>
        </p:txBody>
      </p:sp>
      <p:sp>
        <p:nvSpPr>
          <p:cNvPr id="103427" name="Rectangle 3"/>
          <p:cNvSpPr>
            <a:spLocks noChangeArrowheads="1"/>
          </p:cNvSpPr>
          <p:nvPr/>
        </p:nvSpPr>
        <p:spPr bwMode="auto">
          <a:xfrm>
            <a:off x="463550" y="6483350"/>
            <a:ext cx="731520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000"/>
              <a:t>http://www.dailymail.co.uk/sciencetech/article-3369491/Google-s-plan-world-Search-engine-build-half-billion-dollar-data-center-US.html</a:t>
            </a:r>
          </a:p>
        </p:txBody>
      </p:sp>
      <p:pic>
        <p:nvPicPr>
          <p:cNvPr id="103428"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835150" y="1377950"/>
            <a:ext cx="5208588" cy="5062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158750"/>
            <a:ext cx="8464550" cy="1146175"/>
          </a:xfrm>
        </p:spPr>
        <p:txBody>
          <a:bodyPr/>
          <a:lstStyle/>
          <a:p>
            <a:r>
              <a:rPr lang="en-US" altLang="x-none" sz="3600" dirty="0">
                <a:ea typeface="ＭＳ Ｐゴシック" charset="-128"/>
              </a:rPr>
              <a:t>Foundation of Data </a:t>
            </a:r>
            <a:r>
              <a:rPr lang="en-US" altLang="x-none" sz="3600">
                <a:ea typeface="ＭＳ Ｐゴシック" charset="-128"/>
              </a:rPr>
              <a:t>Center </a:t>
            </a:r>
            <a:r>
              <a:rPr lang="en-US" altLang="x-none" sz="3600" smtClean="0">
                <a:ea typeface="ＭＳ Ｐゴシック" charset="-128"/>
              </a:rPr>
              <a:t>Networks</a:t>
            </a:r>
            <a:endParaRPr lang="en-US" sz="3600" dirty="0"/>
          </a:p>
        </p:txBody>
      </p:sp>
      <p:sp>
        <p:nvSpPr>
          <p:cNvPr id="4" name="Slide Number Placeholder 3"/>
          <p:cNvSpPr>
            <a:spLocks noGrp="1"/>
          </p:cNvSpPr>
          <p:nvPr>
            <p:ph type="sldNum" sz="quarter" idx="12"/>
          </p:nvPr>
        </p:nvSpPr>
        <p:spPr/>
        <p:txBody>
          <a:bodyPr/>
          <a:lstStyle/>
          <a:p>
            <a:fld id="{F1BC9A0C-B9C7-D94C-BB05-DB5EC86B0AC6}" type="slidenum">
              <a:rPr lang="en-US" altLang="x-none" smtClean="0"/>
              <a:pPr/>
              <a:t>44</a:t>
            </a:fld>
            <a:endParaRPr lang="en-US" altLang="x-none"/>
          </a:p>
        </p:txBody>
      </p:sp>
      <p:sp>
        <p:nvSpPr>
          <p:cNvPr id="5" name="Rectangle 4"/>
          <p:cNvSpPr/>
          <p:nvPr/>
        </p:nvSpPr>
        <p:spPr bwMode="auto">
          <a:xfrm>
            <a:off x="2825750" y="1743029"/>
            <a:ext cx="3810000" cy="3581400"/>
          </a:xfrm>
          <a:prstGeom prst="rect">
            <a:avLst/>
          </a:prstGeom>
          <a:solidFill>
            <a:schemeClr val="accent6">
              <a:lumMod val="40000"/>
              <a:lumOff val="6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500" b="0" i="0" u="none" strike="noStrike" cap="none" normalizeH="0" baseline="0" smtClean="0">
              <a:ln>
                <a:noFill/>
              </a:ln>
              <a:solidFill>
                <a:schemeClr val="tx1"/>
              </a:solidFill>
              <a:effectLst/>
              <a:latin typeface="Times New Roman" pitchFamily="18" charset="0"/>
            </a:endParaRPr>
          </a:p>
        </p:txBody>
      </p:sp>
      <p:cxnSp>
        <p:nvCxnSpPr>
          <p:cNvPr id="7" name="Straight Arrow Connector 6"/>
          <p:cNvCxnSpPr/>
          <p:nvPr/>
        </p:nvCxnSpPr>
        <p:spPr bwMode="auto">
          <a:xfrm>
            <a:off x="2139950" y="2200229"/>
            <a:ext cx="685800" cy="0"/>
          </a:xfrm>
          <a:prstGeom prst="straightConnector1">
            <a:avLst/>
          </a:prstGeom>
          <a:solidFill>
            <a:schemeClr val="accent1"/>
          </a:solidFill>
          <a:ln w="12700" cap="flat" cmpd="sng" algn="ctr">
            <a:solidFill>
              <a:schemeClr val="tx1"/>
            </a:solidFill>
            <a:prstDash val="solid"/>
            <a:round/>
            <a:headEnd type="none" w="med" len="med"/>
            <a:tailEnd type="triangle"/>
          </a:ln>
          <a:effectLst/>
        </p:spPr>
      </p:cxnSp>
      <p:cxnSp>
        <p:nvCxnSpPr>
          <p:cNvPr id="8" name="Straight Arrow Connector 7"/>
          <p:cNvCxnSpPr/>
          <p:nvPr/>
        </p:nvCxnSpPr>
        <p:spPr bwMode="auto">
          <a:xfrm>
            <a:off x="2139950" y="2581229"/>
            <a:ext cx="685800" cy="0"/>
          </a:xfrm>
          <a:prstGeom prst="straightConnector1">
            <a:avLst/>
          </a:prstGeom>
          <a:solidFill>
            <a:schemeClr val="accent1"/>
          </a:solidFill>
          <a:ln w="12700" cap="flat" cmpd="sng" algn="ctr">
            <a:solidFill>
              <a:schemeClr val="tx1"/>
            </a:solidFill>
            <a:prstDash val="solid"/>
            <a:round/>
            <a:headEnd type="none" w="med" len="med"/>
            <a:tailEnd type="triangle"/>
          </a:ln>
          <a:effectLst/>
        </p:spPr>
      </p:cxnSp>
      <p:cxnSp>
        <p:nvCxnSpPr>
          <p:cNvPr id="9" name="Straight Arrow Connector 8"/>
          <p:cNvCxnSpPr/>
          <p:nvPr/>
        </p:nvCxnSpPr>
        <p:spPr bwMode="auto">
          <a:xfrm>
            <a:off x="2139950" y="4867229"/>
            <a:ext cx="685800" cy="0"/>
          </a:xfrm>
          <a:prstGeom prst="straightConnector1">
            <a:avLst/>
          </a:prstGeom>
          <a:solidFill>
            <a:schemeClr val="accent1"/>
          </a:solidFill>
          <a:ln w="12700" cap="flat" cmpd="sng" algn="ctr">
            <a:solidFill>
              <a:schemeClr val="tx1"/>
            </a:solidFill>
            <a:prstDash val="solid"/>
            <a:round/>
            <a:headEnd type="none" w="med" len="med"/>
            <a:tailEnd type="triangle"/>
          </a:ln>
          <a:effectLst/>
        </p:spPr>
      </p:cxnSp>
      <p:sp>
        <p:nvSpPr>
          <p:cNvPr id="11" name="TextBox 10"/>
          <p:cNvSpPr txBox="1"/>
          <p:nvPr/>
        </p:nvSpPr>
        <p:spPr>
          <a:xfrm>
            <a:off x="1911350" y="2395075"/>
            <a:ext cx="287259" cy="338554"/>
          </a:xfrm>
          <a:prstGeom prst="rect">
            <a:avLst/>
          </a:prstGeom>
          <a:noFill/>
        </p:spPr>
        <p:txBody>
          <a:bodyPr wrap="none" rtlCol="0">
            <a:spAutoFit/>
          </a:bodyPr>
          <a:lstStyle/>
          <a:p>
            <a:r>
              <a:rPr lang="en-US" sz="1600" dirty="0"/>
              <a:t>2</a:t>
            </a:r>
          </a:p>
        </p:txBody>
      </p:sp>
      <p:sp>
        <p:nvSpPr>
          <p:cNvPr id="12" name="TextBox 11"/>
          <p:cNvSpPr txBox="1"/>
          <p:nvPr/>
        </p:nvSpPr>
        <p:spPr>
          <a:xfrm>
            <a:off x="1904938" y="4681075"/>
            <a:ext cx="300083" cy="369332"/>
          </a:xfrm>
          <a:prstGeom prst="rect">
            <a:avLst/>
          </a:prstGeom>
          <a:noFill/>
        </p:spPr>
        <p:txBody>
          <a:bodyPr wrap="none" rtlCol="0">
            <a:spAutoFit/>
          </a:bodyPr>
          <a:lstStyle/>
          <a:p>
            <a:r>
              <a:rPr lang="en-US" sz="1800" dirty="0" smtClean="0"/>
              <a:t>n</a:t>
            </a:r>
            <a:endParaRPr lang="en-US" sz="1800" dirty="0"/>
          </a:p>
        </p:txBody>
      </p:sp>
      <p:sp>
        <p:nvSpPr>
          <p:cNvPr id="13" name="TextBox 12"/>
          <p:cNvSpPr txBox="1"/>
          <p:nvPr/>
        </p:nvSpPr>
        <p:spPr>
          <a:xfrm>
            <a:off x="1904938" y="2047829"/>
            <a:ext cx="287259" cy="338554"/>
          </a:xfrm>
          <a:prstGeom prst="rect">
            <a:avLst/>
          </a:prstGeom>
          <a:noFill/>
        </p:spPr>
        <p:txBody>
          <a:bodyPr wrap="none" rtlCol="0">
            <a:spAutoFit/>
          </a:bodyPr>
          <a:lstStyle/>
          <a:p>
            <a:r>
              <a:rPr lang="en-US" sz="1600" dirty="0" smtClean="0"/>
              <a:t>1</a:t>
            </a:r>
            <a:endParaRPr lang="en-US" sz="1600" dirty="0"/>
          </a:p>
        </p:txBody>
      </p:sp>
      <p:grpSp>
        <p:nvGrpSpPr>
          <p:cNvPr id="3" name="Group 2"/>
          <p:cNvGrpSpPr/>
          <p:nvPr/>
        </p:nvGrpSpPr>
        <p:grpSpPr>
          <a:xfrm>
            <a:off x="3250414" y="5331033"/>
            <a:ext cx="2960671" cy="1082721"/>
            <a:chOff x="3291720" y="5324429"/>
            <a:chExt cx="2960671" cy="1082721"/>
          </a:xfrm>
        </p:grpSpPr>
        <p:cxnSp>
          <p:nvCxnSpPr>
            <p:cNvPr id="15" name="Straight Arrow Connector 14"/>
            <p:cNvCxnSpPr/>
            <p:nvPr/>
          </p:nvCxnSpPr>
          <p:spPr bwMode="auto">
            <a:xfrm>
              <a:off x="3435350" y="5324429"/>
              <a:ext cx="0" cy="762000"/>
            </a:xfrm>
            <a:prstGeom prst="straightConnector1">
              <a:avLst/>
            </a:prstGeom>
            <a:solidFill>
              <a:schemeClr val="accent1"/>
            </a:solidFill>
            <a:ln w="12700" cap="flat" cmpd="sng" algn="ctr">
              <a:solidFill>
                <a:schemeClr val="tx1"/>
              </a:solidFill>
              <a:prstDash val="solid"/>
              <a:round/>
              <a:headEnd type="none" w="med" len="med"/>
              <a:tailEnd type="triangle"/>
            </a:ln>
            <a:effectLst/>
          </p:spPr>
        </p:cxnSp>
        <p:sp>
          <p:nvSpPr>
            <p:cNvPr id="18" name="TextBox 17"/>
            <p:cNvSpPr txBox="1"/>
            <p:nvPr/>
          </p:nvSpPr>
          <p:spPr>
            <a:xfrm>
              <a:off x="5952308" y="6037818"/>
              <a:ext cx="300083" cy="369332"/>
            </a:xfrm>
            <a:prstGeom prst="rect">
              <a:avLst/>
            </a:prstGeom>
            <a:noFill/>
          </p:spPr>
          <p:txBody>
            <a:bodyPr wrap="none" rtlCol="0">
              <a:spAutoFit/>
            </a:bodyPr>
            <a:lstStyle/>
            <a:p>
              <a:r>
                <a:rPr lang="en-US" sz="1800" dirty="0" smtClean="0"/>
                <a:t>n</a:t>
              </a:r>
              <a:endParaRPr lang="en-US" sz="1800" dirty="0"/>
            </a:p>
          </p:txBody>
        </p:sp>
        <p:cxnSp>
          <p:nvCxnSpPr>
            <p:cNvPr id="21" name="Straight Arrow Connector 20"/>
            <p:cNvCxnSpPr/>
            <p:nvPr/>
          </p:nvCxnSpPr>
          <p:spPr bwMode="auto">
            <a:xfrm>
              <a:off x="3892550" y="5324429"/>
              <a:ext cx="0" cy="762000"/>
            </a:xfrm>
            <a:prstGeom prst="straightConnector1">
              <a:avLst/>
            </a:prstGeom>
            <a:solidFill>
              <a:schemeClr val="accent1"/>
            </a:solidFill>
            <a:ln w="12700" cap="flat" cmpd="sng" algn="ctr">
              <a:solidFill>
                <a:schemeClr val="tx1"/>
              </a:solidFill>
              <a:prstDash val="solid"/>
              <a:round/>
              <a:headEnd type="none" w="med" len="med"/>
              <a:tailEnd type="triangle"/>
            </a:ln>
            <a:effectLst/>
          </p:spPr>
        </p:cxnSp>
        <p:cxnSp>
          <p:nvCxnSpPr>
            <p:cNvPr id="22" name="Straight Arrow Connector 21"/>
            <p:cNvCxnSpPr/>
            <p:nvPr/>
          </p:nvCxnSpPr>
          <p:spPr bwMode="auto">
            <a:xfrm>
              <a:off x="6102350" y="5340350"/>
              <a:ext cx="0" cy="762000"/>
            </a:xfrm>
            <a:prstGeom prst="straightConnector1">
              <a:avLst/>
            </a:prstGeom>
            <a:solidFill>
              <a:schemeClr val="accent1"/>
            </a:solidFill>
            <a:ln w="12700" cap="flat" cmpd="sng" algn="ctr">
              <a:solidFill>
                <a:schemeClr val="tx1"/>
              </a:solidFill>
              <a:prstDash val="solid"/>
              <a:round/>
              <a:headEnd type="none" w="med" len="med"/>
              <a:tailEnd type="triangle"/>
            </a:ln>
            <a:effectLst/>
          </p:spPr>
        </p:cxnSp>
        <p:sp>
          <p:nvSpPr>
            <p:cNvPr id="23" name="TextBox 22"/>
            <p:cNvSpPr txBox="1"/>
            <p:nvPr/>
          </p:nvSpPr>
          <p:spPr>
            <a:xfrm>
              <a:off x="3291720" y="6056275"/>
              <a:ext cx="287259" cy="338554"/>
            </a:xfrm>
            <a:prstGeom prst="rect">
              <a:avLst/>
            </a:prstGeom>
            <a:noFill/>
          </p:spPr>
          <p:txBody>
            <a:bodyPr wrap="none" rtlCol="0">
              <a:spAutoFit/>
            </a:bodyPr>
            <a:lstStyle/>
            <a:p>
              <a:r>
                <a:rPr lang="en-US" sz="1600" dirty="0" smtClean="0"/>
                <a:t>1</a:t>
              </a:r>
              <a:endParaRPr lang="en-US" sz="1600" dirty="0"/>
            </a:p>
          </p:txBody>
        </p:sp>
        <p:sp>
          <p:nvSpPr>
            <p:cNvPr id="24" name="TextBox 23"/>
            <p:cNvSpPr txBox="1"/>
            <p:nvPr/>
          </p:nvSpPr>
          <p:spPr>
            <a:xfrm>
              <a:off x="3757692" y="6056275"/>
              <a:ext cx="287259" cy="338554"/>
            </a:xfrm>
            <a:prstGeom prst="rect">
              <a:avLst/>
            </a:prstGeom>
            <a:noFill/>
          </p:spPr>
          <p:txBody>
            <a:bodyPr wrap="none" rtlCol="0">
              <a:spAutoFit/>
            </a:bodyPr>
            <a:lstStyle/>
            <a:p>
              <a:r>
                <a:rPr lang="en-US" sz="1600" dirty="0"/>
                <a:t>2</a:t>
              </a:r>
            </a:p>
          </p:txBody>
        </p:sp>
      </p:grpSp>
    </p:spTree>
    <p:extLst>
      <p:ext uri="{BB962C8B-B14F-4D97-AF65-F5344CB8AC3E}">
        <p14:creationId xmlns:p14="http://schemas.microsoft.com/office/powerpoint/2010/main" val="190031648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3"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8C4DFBD9-BDB3-E041-B160-5B186D7D9CAF}" type="slidenum">
              <a:rPr lang="en-US" altLang="x-none" sz="1200">
                <a:latin typeface="Tahoma" charset="0"/>
              </a:rPr>
              <a:pPr/>
              <a:t>45</a:t>
            </a:fld>
            <a:endParaRPr lang="en-US" altLang="x-none" sz="1200">
              <a:latin typeface="Tahoma" charset="0"/>
            </a:endParaRPr>
          </a:p>
        </p:txBody>
      </p:sp>
      <p:sp>
        <p:nvSpPr>
          <p:cNvPr id="105474" name="Rectangle 2"/>
          <p:cNvSpPr>
            <a:spLocks noGrp="1" noChangeArrowheads="1"/>
          </p:cNvSpPr>
          <p:nvPr>
            <p:ph type="title"/>
          </p:nvPr>
        </p:nvSpPr>
        <p:spPr/>
        <p:txBody>
          <a:bodyPr/>
          <a:lstStyle/>
          <a:p>
            <a:r>
              <a:rPr lang="en-US" altLang="x-none" sz="3200" dirty="0">
                <a:ea typeface="ＭＳ Ｐゴシック" charset="-128"/>
              </a:rPr>
              <a:t>Foundation of Data Center Networks: Clos Networks</a:t>
            </a:r>
          </a:p>
        </p:txBody>
      </p:sp>
      <p:pic>
        <p:nvPicPr>
          <p:cNvPr id="105475"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39750" y="1682750"/>
            <a:ext cx="5791200" cy="5021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5476" name="Rectangle 3"/>
          <p:cNvSpPr>
            <a:spLocks noChangeArrowheads="1"/>
          </p:cNvSpPr>
          <p:nvPr/>
        </p:nvSpPr>
        <p:spPr bwMode="auto">
          <a:xfrm>
            <a:off x="539750" y="6594475"/>
            <a:ext cx="286543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x-none" sz="1200" dirty="0"/>
              <a:t>https://</a:t>
            </a:r>
            <a:r>
              <a:rPr lang="en-US" altLang="x-none" sz="1200" dirty="0" err="1"/>
              <a:t>en.wikipedia.org</a:t>
            </a:r>
            <a:r>
              <a:rPr lang="en-US" altLang="x-none" sz="1200" dirty="0"/>
              <a:t>/wiki/</a:t>
            </a:r>
            <a:r>
              <a:rPr lang="en-US" altLang="x-none" sz="1200" dirty="0" err="1"/>
              <a:t>Clos_network</a:t>
            </a:r>
            <a:endParaRPr lang="en-US" altLang="x-none" sz="1200" dirty="0"/>
          </a:p>
        </p:txBody>
      </p:sp>
      <p:sp>
        <p:nvSpPr>
          <p:cNvPr id="2" name="Rectangle 1"/>
          <p:cNvSpPr/>
          <p:nvPr/>
        </p:nvSpPr>
        <p:spPr>
          <a:xfrm>
            <a:off x="6472238" y="1530350"/>
            <a:ext cx="2651125" cy="2308324"/>
          </a:xfrm>
          <a:prstGeom prst="rect">
            <a:avLst/>
          </a:prstGeom>
        </p:spPr>
        <p:txBody>
          <a:bodyPr>
            <a:spAutoFit/>
          </a:bodyPr>
          <a:lstStyle/>
          <a:p>
            <a:pPr algn="l">
              <a:defRPr/>
            </a:pPr>
            <a:r>
              <a:rPr lang="en-US" sz="2400" kern="0" dirty="0">
                <a:solidFill>
                  <a:srgbClr val="000000"/>
                </a:solidFill>
                <a:latin typeface="Comic Sans MS" charset="0"/>
                <a:ea typeface="ＭＳ Ｐゴシック" charset="0"/>
                <a:cs typeface="ＭＳ Ｐゴシック" charset="0"/>
              </a:rPr>
              <a:t>Q: How big is </a:t>
            </a:r>
            <a:br>
              <a:rPr lang="en-US" sz="2400" kern="0" dirty="0">
                <a:solidFill>
                  <a:srgbClr val="000000"/>
                </a:solidFill>
                <a:latin typeface="Comic Sans MS" charset="0"/>
                <a:ea typeface="ＭＳ Ｐゴシック" charset="0"/>
                <a:cs typeface="ＭＳ Ｐゴシック" charset="0"/>
              </a:rPr>
            </a:br>
            <a:r>
              <a:rPr lang="en-US" sz="2400" kern="0" dirty="0">
                <a:solidFill>
                  <a:srgbClr val="000000"/>
                </a:solidFill>
                <a:latin typeface="Comic Sans MS" charset="0"/>
                <a:ea typeface="ＭＳ Ｐゴシック" charset="0"/>
                <a:cs typeface="ＭＳ Ｐゴシック" charset="0"/>
              </a:rPr>
              <a:t>m so that each </a:t>
            </a:r>
            <a:br>
              <a:rPr lang="en-US" sz="2400" kern="0" dirty="0">
                <a:solidFill>
                  <a:srgbClr val="000000"/>
                </a:solidFill>
                <a:latin typeface="Comic Sans MS" charset="0"/>
                <a:ea typeface="ＭＳ Ｐゴシック" charset="0"/>
                <a:cs typeface="ＭＳ Ｐゴシック" charset="0"/>
              </a:rPr>
            </a:br>
            <a:r>
              <a:rPr lang="en-US" sz="2400" kern="0" dirty="0">
                <a:solidFill>
                  <a:srgbClr val="000000"/>
                </a:solidFill>
                <a:latin typeface="Comic Sans MS" charset="0"/>
                <a:ea typeface="ＭＳ Ｐゴシック" charset="0"/>
                <a:cs typeface="ＭＳ Ｐゴシック" charset="0"/>
              </a:rPr>
              <a:t>new call can be </a:t>
            </a:r>
            <a:br>
              <a:rPr lang="en-US" sz="2400" kern="0" dirty="0">
                <a:solidFill>
                  <a:srgbClr val="000000"/>
                </a:solidFill>
                <a:latin typeface="Comic Sans MS" charset="0"/>
                <a:ea typeface="ＭＳ Ｐゴシック" charset="0"/>
                <a:cs typeface="ＭＳ Ｐゴシック" charset="0"/>
              </a:rPr>
            </a:br>
            <a:r>
              <a:rPr lang="en-US" sz="2400" kern="0" dirty="0">
                <a:solidFill>
                  <a:srgbClr val="000000"/>
                </a:solidFill>
                <a:latin typeface="Comic Sans MS" charset="0"/>
                <a:ea typeface="ＭＳ Ｐゴシック" charset="0"/>
                <a:cs typeface="ＭＳ Ｐゴシック" charset="0"/>
              </a:rPr>
              <a:t>established w/o moving current calls?</a:t>
            </a:r>
            <a:endParaRPr lang="en-US" sz="400" dirty="0">
              <a:ea typeface="ＭＳ Ｐゴシック" charset="0"/>
              <a:cs typeface="ＭＳ Ｐゴシック" charset="0"/>
            </a:endParaRPr>
          </a:p>
        </p:txBody>
      </p:sp>
      <p:sp>
        <p:nvSpPr>
          <p:cNvPr id="7" name="Rectangle 6"/>
          <p:cNvSpPr/>
          <p:nvPr/>
        </p:nvSpPr>
        <p:spPr>
          <a:xfrm>
            <a:off x="6483350" y="4313238"/>
            <a:ext cx="2673350" cy="1938992"/>
          </a:xfrm>
          <a:prstGeom prst="rect">
            <a:avLst/>
          </a:prstGeom>
        </p:spPr>
        <p:txBody>
          <a:bodyPr>
            <a:spAutoFit/>
          </a:bodyPr>
          <a:lstStyle/>
          <a:p>
            <a:pPr algn="l">
              <a:defRPr/>
            </a:pPr>
            <a:r>
              <a:rPr lang="en-US" sz="2400" kern="0" smtClean="0">
                <a:solidFill>
                  <a:srgbClr val="000000"/>
                </a:solidFill>
                <a:latin typeface="Comic Sans MS" charset="0"/>
                <a:ea typeface="ＭＳ Ｐゴシック" charset="0"/>
                <a:cs typeface="ＭＳ Ｐゴシック" charset="0"/>
              </a:rPr>
              <a:t>433/533 Labor day problem: </a:t>
            </a:r>
            <a:r>
              <a:rPr lang="en-US" sz="2400" kern="0" dirty="0">
                <a:solidFill>
                  <a:srgbClr val="000000"/>
                </a:solidFill>
                <a:latin typeface="Comic Sans MS" charset="0"/>
                <a:ea typeface="ＭＳ Ｐゴシック" charset="0"/>
                <a:cs typeface="ＭＳ Ｐゴシック" charset="0"/>
              </a:rPr>
              <a:t/>
            </a:r>
            <a:br>
              <a:rPr lang="en-US" sz="2400" kern="0" dirty="0">
                <a:solidFill>
                  <a:srgbClr val="000000"/>
                </a:solidFill>
                <a:latin typeface="Comic Sans MS" charset="0"/>
                <a:ea typeface="ＭＳ Ｐゴシック" charset="0"/>
                <a:cs typeface="ＭＳ Ｐゴシック" charset="0"/>
              </a:rPr>
            </a:br>
            <a:r>
              <a:rPr lang="en-US" sz="2400" kern="0" dirty="0">
                <a:solidFill>
                  <a:srgbClr val="000000"/>
                </a:solidFill>
                <a:latin typeface="Comic Sans MS" charset="0"/>
                <a:ea typeface="ＭＳ Ｐゴシック" charset="0"/>
                <a:cs typeface="ＭＳ Ｐゴシック" charset="0"/>
              </a:rPr>
              <a:t>If you can move existing calls, it is only m &gt;= n.</a:t>
            </a:r>
            <a:endParaRPr lang="en-US" sz="400" dirty="0">
              <a:ea typeface="ＭＳ Ｐゴシック" charset="0"/>
              <a:cs typeface="ＭＳ Ｐゴシック"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1" name="Rectangle 2"/>
          <p:cNvSpPr>
            <a:spLocks noGrp="1" noChangeArrowheads="1"/>
          </p:cNvSpPr>
          <p:nvPr>
            <p:ph type="title"/>
          </p:nvPr>
        </p:nvSpPr>
        <p:spPr>
          <a:xfrm>
            <a:off x="533400" y="228600"/>
            <a:ext cx="8312150" cy="1146175"/>
          </a:xfrm>
        </p:spPr>
        <p:txBody>
          <a:bodyPr/>
          <a:lstStyle/>
          <a:p>
            <a:r>
              <a:rPr lang="en-US" altLang="x-none" sz="3200" dirty="0">
                <a:ea typeface="ＭＳ Ｐゴシック" charset="-128"/>
              </a:rPr>
              <a:t>Data Center Networks: </a:t>
            </a:r>
            <a:r>
              <a:rPr lang="en-US" altLang="x-none" sz="3200" dirty="0" smtClean="0">
                <a:ea typeface="ＭＳ Ｐゴシック" charset="-128"/>
              </a:rPr>
              <a:t/>
            </a:r>
            <a:br>
              <a:rPr lang="en-US" altLang="x-none" sz="3200" dirty="0" smtClean="0">
                <a:ea typeface="ＭＳ Ｐゴシック" charset="-128"/>
              </a:rPr>
            </a:br>
            <a:r>
              <a:rPr lang="en-US" altLang="x-none" sz="3200" dirty="0" smtClean="0">
                <a:ea typeface="ＭＳ Ｐゴシック" charset="-128"/>
              </a:rPr>
              <a:t>Fat-tree </a:t>
            </a:r>
            <a:r>
              <a:rPr lang="en-US" altLang="x-none" sz="3200" dirty="0">
                <a:ea typeface="ＭＳ Ｐゴシック" charset="-128"/>
              </a:rPr>
              <a:t>Networks</a:t>
            </a:r>
          </a:p>
        </p:txBody>
      </p:sp>
      <p:sp>
        <p:nvSpPr>
          <p:cNvPr id="107522" name="Content Placeholder 5"/>
          <p:cNvSpPr>
            <a:spLocks noGrp="1"/>
          </p:cNvSpPr>
          <p:nvPr>
            <p:ph idx="1"/>
          </p:nvPr>
        </p:nvSpPr>
        <p:spPr>
          <a:xfrm>
            <a:off x="539750" y="1377950"/>
            <a:ext cx="8458200" cy="1524000"/>
          </a:xfrm>
        </p:spPr>
        <p:txBody>
          <a:bodyPr/>
          <a:lstStyle/>
          <a:p>
            <a:r>
              <a:rPr lang="en-US" altLang="x-none" sz="1800">
                <a:ea typeface="ＭＳ Ｐゴシック" charset="-128"/>
              </a:rPr>
              <a:t>K-ary fat tree: three-layer topology (edge, aggregation and core)</a:t>
            </a:r>
          </a:p>
          <a:p>
            <a:pPr lvl="1"/>
            <a:r>
              <a:rPr lang="en-US" altLang="x-none" sz="1600">
                <a:ea typeface="ＭＳ Ｐゴシック" charset="-128"/>
              </a:rPr>
              <a:t>k pods w/ each pod consists of (k/2)</a:t>
            </a:r>
            <a:r>
              <a:rPr lang="en-US" altLang="x-none" sz="1600" baseline="30000">
                <a:ea typeface="ＭＳ Ｐゴシック" charset="-128"/>
              </a:rPr>
              <a:t>2</a:t>
            </a:r>
            <a:r>
              <a:rPr lang="en-US" altLang="x-none" sz="1600">
                <a:ea typeface="ＭＳ Ｐゴシック" charset="-128"/>
              </a:rPr>
              <a:t> servers &amp; 2 layers of k/2 k-port switches</a:t>
            </a:r>
          </a:p>
          <a:p>
            <a:pPr lvl="2"/>
            <a:r>
              <a:rPr lang="en-US" altLang="x-none" sz="1200">
                <a:ea typeface="ＭＳ Ｐゴシック" charset="-128"/>
              </a:rPr>
              <a:t>each edge switch connects to k/2 servers &amp; k/2 aggr. switches</a:t>
            </a:r>
          </a:p>
          <a:p>
            <a:pPr lvl="2"/>
            <a:r>
              <a:rPr lang="en-US" altLang="x-none" sz="1200">
                <a:ea typeface="ＭＳ Ｐゴシック" charset="-128"/>
              </a:rPr>
              <a:t>each aggr. switch connects to k/2 edge &amp; k/2 core switches</a:t>
            </a:r>
          </a:p>
          <a:p>
            <a:pPr lvl="1"/>
            <a:r>
              <a:rPr lang="en-US" altLang="x-none" sz="1600">
                <a:ea typeface="ＭＳ Ｐゴシック" charset="-128"/>
              </a:rPr>
              <a:t>(k/2)</a:t>
            </a:r>
            <a:r>
              <a:rPr lang="en-US" altLang="x-none" sz="1600" baseline="30000">
                <a:ea typeface="ＭＳ Ｐゴシック" charset="-128"/>
              </a:rPr>
              <a:t>2</a:t>
            </a:r>
            <a:r>
              <a:rPr lang="en-US" altLang="x-none" sz="1600">
                <a:ea typeface="ＭＳ Ｐゴシック" charset="-128"/>
              </a:rPr>
              <a:t> core switches: each connects to k pods</a:t>
            </a:r>
          </a:p>
        </p:txBody>
      </p:sp>
      <p:sp>
        <p:nvSpPr>
          <p:cNvPr id="107523"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59C84842-FBA1-1245-A479-03A926B5355D}" type="slidenum">
              <a:rPr lang="en-US" altLang="x-none" sz="1200">
                <a:latin typeface="Tahoma" charset="0"/>
              </a:rPr>
              <a:pPr/>
              <a:t>46</a:t>
            </a:fld>
            <a:endParaRPr lang="en-US" altLang="x-none" sz="1200">
              <a:latin typeface="Tahoma" charset="0"/>
            </a:endParaRPr>
          </a:p>
        </p:txBody>
      </p:sp>
      <p:pic>
        <p:nvPicPr>
          <p:cNvPr id="107524"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2825750"/>
            <a:ext cx="9156700" cy="3348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7525" name="Rectangle 3"/>
          <p:cNvSpPr>
            <a:spLocks noChangeArrowheads="1"/>
          </p:cNvSpPr>
          <p:nvPr/>
        </p:nvSpPr>
        <p:spPr bwMode="auto">
          <a:xfrm>
            <a:off x="0" y="6525929"/>
            <a:ext cx="4275138"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100" dirty="0"/>
              <a:t>http://</a:t>
            </a:r>
            <a:r>
              <a:rPr lang="en-US" altLang="x-none" sz="1100" dirty="0" err="1"/>
              <a:t>www.cs.cornell.edu</a:t>
            </a:r>
            <a:r>
              <a:rPr lang="en-US" altLang="x-none" sz="1100" dirty="0"/>
              <a:t>/courses/cs5413/2014fa/lectures/08-fattree.pdf</a:t>
            </a:r>
          </a:p>
        </p:txBody>
      </p:sp>
      <p:sp>
        <p:nvSpPr>
          <p:cNvPr id="2" name="Rectangle 1"/>
          <p:cNvSpPr/>
          <p:nvPr/>
        </p:nvSpPr>
        <p:spPr>
          <a:xfrm>
            <a:off x="4231152" y="6173788"/>
            <a:ext cx="4676280" cy="646331"/>
          </a:xfrm>
          <a:prstGeom prst="rect">
            <a:avLst/>
          </a:prstGeom>
        </p:spPr>
        <p:txBody>
          <a:bodyPr wrap="none">
            <a:spAutoFit/>
          </a:bodyPr>
          <a:lstStyle/>
          <a:p>
            <a:pPr>
              <a:defRPr/>
            </a:pPr>
            <a:r>
              <a:rPr lang="en-US" sz="1800" kern="0" dirty="0">
                <a:solidFill>
                  <a:srgbClr val="000000"/>
                </a:solidFill>
                <a:latin typeface="Comic Sans MS" charset="0"/>
                <a:ea typeface="ＭＳ Ｐゴシック" charset="0"/>
                <a:cs typeface="ＭＳ Ｐゴシック" charset="0"/>
              </a:rPr>
              <a:t>Q: How </a:t>
            </a:r>
            <a:r>
              <a:rPr lang="en-US" sz="1800" kern="0" dirty="0" smtClean="0">
                <a:solidFill>
                  <a:srgbClr val="000000"/>
                </a:solidFill>
                <a:latin typeface="Comic Sans MS" charset="0"/>
                <a:ea typeface="ＭＳ Ｐゴシック" charset="0"/>
                <a:cs typeface="ＭＳ Ｐゴシック" charset="0"/>
              </a:rPr>
              <a:t>large a network can k-</a:t>
            </a:r>
            <a:r>
              <a:rPr lang="en-US" sz="1800" kern="0" dirty="0" err="1" smtClean="0">
                <a:solidFill>
                  <a:srgbClr val="000000"/>
                </a:solidFill>
                <a:latin typeface="Comic Sans MS" charset="0"/>
                <a:ea typeface="ＭＳ Ｐゴシック" charset="0"/>
                <a:cs typeface="ＭＳ Ｐゴシック" charset="0"/>
              </a:rPr>
              <a:t>ary</a:t>
            </a:r>
            <a:r>
              <a:rPr lang="en-US" sz="1800" kern="0" dirty="0" smtClean="0">
                <a:solidFill>
                  <a:srgbClr val="000000"/>
                </a:solidFill>
                <a:latin typeface="Comic Sans MS" charset="0"/>
                <a:ea typeface="ＭＳ Ｐゴシック" charset="0"/>
                <a:cs typeface="ＭＳ Ｐゴシック" charset="0"/>
              </a:rPr>
              <a:t> support</a:t>
            </a:r>
            <a:br>
              <a:rPr lang="en-US" sz="1800" kern="0" dirty="0" smtClean="0">
                <a:solidFill>
                  <a:srgbClr val="000000"/>
                </a:solidFill>
                <a:latin typeface="Comic Sans MS" charset="0"/>
                <a:ea typeface="ＭＳ Ｐゴシック" charset="0"/>
                <a:cs typeface="ＭＳ Ｐゴシック" charset="0"/>
              </a:rPr>
            </a:br>
            <a:r>
              <a:rPr lang="en-US" sz="1800" kern="0" dirty="0" smtClean="0">
                <a:solidFill>
                  <a:srgbClr val="000000"/>
                </a:solidFill>
                <a:latin typeface="Comic Sans MS" charset="0"/>
                <a:ea typeface="ＭＳ Ｐゴシック" charset="0"/>
                <a:cs typeface="ＭＳ Ｐゴシック" charset="0"/>
              </a:rPr>
              <a:t>using k-port switches?</a:t>
            </a:r>
            <a:endParaRPr lang="en-US" sz="200" dirty="0">
              <a:ea typeface="ＭＳ Ｐゴシック" charset="0"/>
              <a:cs typeface="ＭＳ Ｐゴシック"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69" name="Rectangle 2"/>
          <p:cNvSpPr>
            <a:spLocks noGrp="1" noChangeArrowheads="1"/>
          </p:cNvSpPr>
          <p:nvPr>
            <p:ph type="title"/>
          </p:nvPr>
        </p:nvSpPr>
        <p:spPr/>
        <p:txBody>
          <a:bodyPr/>
          <a:lstStyle/>
          <a:p>
            <a:r>
              <a:rPr lang="en-US" altLang="x-none" sz="3200">
                <a:ea typeface="ＭＳ Ｐゴシック" charset="-128"/>
              </a:rPr>
              <a:t>Data Center Networks</a:t>
            </a:r>
          </a:p>
        </p:txBody>
      </p:sp>
      <p:sp>
        <p:nvSpPr>
          <p:cNvPr id="109570" name="Content Placeholder 5"/>
          <p:cNvSpPr>
            <a:spLocks noGrp="1"/>
          </p:cNvSpPr>
          <p:nvPr>
            <p:ph idx="1"/>
          </p:nvPr>
        </p:nvSpPr>
        <p:spPr/>
        <p:txBody>
          <a:bodyPr/>
          <a:lstStyle/>
          <a:p>
            <a:r>
              <a:rPr lang="en-US" altLang="x-none">
                <a:ea typeface="ＭＳ Ｐゴシック" charset="-128"/>
              </a:rPr>
              <a:t>For example, Google Jupiter at 1 Pbits/sec bisection bw: 100,000 servers at 10G each</a:t>
            </a:r>
          </a:p>
        </p:txBody>
      </p:sp>
      <p:sp>
        <p:nvSpPr>
          <p:cNvPr id="109571"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09DA07F2-A943-5A48-9F71-1CCD949CC10F}" type="slidenum">
              <a:rPr lang="en-US" altLang="x-none" sz="1200">
                <a:latin typeface="Tahoma" charset="0"/>
              </a:rPr>
              <a:pPr/>
              <a:t>47</a:t>
            </a:fld>
            <a:endParaRPr lang="en-US" altLang="x-none" sz="1200">
              <a:latin typeface="Tahoma" charset="0"/>
            </a:endParaRPr>
          </a:p>
        </p:txBody>
      </p:sp>
      <p:sp>
        <p:nvSpPr>
          <p:cNvPr id="109572" name="Rectangle 2"/>
          <p:cNvSpPr>
            <a:spLocks noChangeArrowheads="1"/>
          </p:cNvSpPr>
          <p:nvPr/>
        </p:nvSpPr>
        <p:spPr bwMode="auto">
          <a:xfrm>
            <a:off x="387350" y="6407150"/>
            <a:ext cx="368935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000"/>
              <a:t>http://conferences.sigcomm.org/sigcomm/2015/pdf/papers/p183.pdf</a:t>
            </a:r>
          </a:p>
        </p:txBody>
      </p:sp>
      <p:pic>
        <p:nvPicPr>
          <p:cNvPr id="109573"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2901950"/>
            <a:ext cx="9156700" cy="248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p:nvSpPr>
        <p:spPr>
          <a:xfrm>
            <a:off x="539750" y="6178550"/>
            <a:ext cx="5762625" cy="254000"/>
          </a:xfrm>
          <a:prstGeom prst="rect">
            <a:avLst/>
          </a:prstGeom>
        </p:spPr>
        <p:txBody>
          <a:bodyPr wrap="none">
            <a:spAutoFit/>
          </a:bodyPr>
          <a:lstStyle/>
          <a:p>
            <a:pPr algn="l">
              <a:defRPr/>
            </a:pPr>
            <a:r>
              <a:rPr lang="en-US" sz="1050" dirty="0">
                <a:ea typeface="ＭＳ Ｐゴシック" charset="0"/>
                <a:cs typeface="ＭＳ Ｐゴシック" charset="0"/>
              </a:rPr>
              <a:t>http://</a:t>
            </a:r>
            <a:r>
              <a:rPr lang="en-US" sz="1050" dirty="0" err="1">
                <a:ea typeface="ＭＳ Ｐゴシック" charset="0"/>
                <a:cs typeface="ＭＳ Ｐゴシック" charset="0"/>
              </a:rPr>
              <a:t>googlecloudplatform.blogspot.com</a:t>
            </a:r>
            <a:r>
              <a:rPr lang="en-US" sz="1050" dirty="0">
                <a:ea typeface="ＭＳ Ｐゴシック" charset="0"/>
                <a:cs typeface="ＭＳ Ｐゴシック" charset="0"/>
              </a:rPr>
              <a:t>/2015/06/A-Look-Inside-</a:t>
            </a:r>
            <a:r>
              <a:rPr lang="en-US" sz="1050" dirty="0" err="1">
                <a:ea typeface="ＭＳ Ｐゴシック" charset="0"/>
                <a:cs typeface="ＭＳ Ｐゴシック" charset="0"/>
              </a:rPr>
              <a:t>Googles</a:t>
            </a:r>
            <a:r>
              <a:rPr lang="en-US" sz="1050" dirty="0">
                <a:ea typeface="ＭＳ Ｐゴシック" charset="0"/>
                <a:cs typeface="ＭＳ Ｐゴシック" charset="0"/>
              </a:rPr>
              <a:t>-Data-Center-</a:t>
            </a:r>
            <a:r>
              <a:rPr lang="en-US" sz="1050" dirty="0" err="1">
                <a:ea typeface="ＭＳ Ｐゴシック" charset="0"/>
                <a:cs typeface="ＭＳ Ｐゴシック" charset="0"/>
              </a:rPr>
              <a:t>Networks.html</a:t>
            </a:r>
            <a:endParaRPr lang="en-US" sz="1050" dirty="0">
              <a:ea typeface="ＭＳ Ｐゴシック" charset="0"/>
              <a:cs typeface="ＭＳ Ｐゴシック" charset="0"/>
            </a:endParaRP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1617" name="Group 7"/>
          <p:cNvGrpSpPr>
            <a:grpSpLocks/>
          </p:cNvGrpSpPr>
          <p:nvPr/>
        </p:nvGrpSpPr>
        <p:grpSpPr bwMode="auto">
          <a:xfrm>
            <a:off x="7400925" y="4273550"/>
            <a:ext cx="1752600" cy="1219200"/>
            <a:chOff x="7245350" y="4273550"/>
            <a:chExt cx="1181100" cy="806450"/>
          </a:xfrm>
        </p:grpSpPr>
        <p:grpSp>
          <p:nvGrpSpPr>
            <p:cNvPr id="111930" name="Group 4"/>
            <p:cNvGrpSpPr>
              <a:grpSpLocks/>
            </p:cNvGrpSpPr>
            <p:nvPr/>
          </p:nvGrpSpPr>
          <p:grpSpPr bwMode="auto">
            <a:xfrm>
              <a:off x="7245350" y="4273550"/>
              <a:ext cx="1176862" cy="733003"/>
              <a:chOff x="628" y="1878"/>
              <a:chExt cx="833" cy="499"/>
            </a:xfrm>
          </p:grpSpPr>
          <p:sp>
            <p:nvSpPr>
              <p:cNvPr id="111948" name="Oval 5"/>
              <p:cNvSpPr>
                <a:spLocks noChangeArrowheads="1"/>
              </p:cNvSpPr>
              <p:nvPr/>
            </p:nvSpPr>
            <p:spPr bwMode="auto">
              <a:xfrm>
                <a:off x="912" y="1878"/>
                <a:ext cx="363" cy="206"/>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949" name="Oval 6"/>
              <p:cNvSpPr>
                <a:spLocks noChangeArrowheads="1"/>
              </p:cNvSpPr>
              <p:nvPr/>
            </p:nvSpPr>
            <p:spPr bwMode="auto">
              <a:xfrm>
                <a:off x="713" y="1932"/>
                <a:ext cx="278" cy="207"/>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950" name="Oval 7"/>
              <p:cNvSpPr>
                <a:spLocks noChangeArrowheads="1"/>
              </p:cNvSpPr>
              <p:nvPr/>
            </p:nvSpPr>
            <p:spPr bwMode="auto">
              <a:xfrm>
                <a:off x="628" y="2056"/>
                <a:ext cx="188" cy="169"/>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951" name="Oval 8"/>
              <p:cNvSpPr>
                <a:spLocks noChangeArrowheads="1"/>
              </p:cNvSpPr>
              <p:nvPr/>
            </p:nvSpPr>
            <p:spPr bwMode="auto">
              <a:xfrm>
                <a:off x="685" y="2131"/>
                <a:ext cx="282" cy="182"/>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952" name="Oval 9"/>
              <p:cNvSpPr>
                <a:spLocks noChangeArrowheads="1"/>
              </p:cNvSpPr>
              <p:nvPr/>
            </p:nvSpPr>
            <p:spPr bwMode="auto">
              <a:xfrm>
                <a:off x="884" y="2161"/>
                <a:ext cx="422" cy="216"/>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953" name="Oval 10"/>
              <p:cNvSpPr>
                <a:spLocks noChangeArrowheads="1"/>
              </p:cNvSpPr>
              <p:nvPr/>
            </p:nvSpPr>
            <p:spPr bwMode="auto">
              <a:xfrm>
                <a:off x="1152" y="1938"/>
                <a:ext cx="271" cy="162"/>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954" name="Oval 11"/>
              <p:cNvSpPr>
                <a:spLocks noChangeArrowheads="1"/>
              </p:cNvSpPr>
              <p:nvPr/>
            </p:nvSpPr>
            <p:spPr bwMode="auto">
              <a:xfrm>
                <a:off x="1193" y="2042"/>
                <a:ext cx="268" cy="163"/>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955" name="Oval 12"/>
              <p:cNvSpPr>
                <a:spLocks noChangeArrowheads="1"/>
              </p:cNvSpPr>
              <p:nvPr/>
            </p:nvSpPr>
            <p:spPr bwMode="auto">
              <a:xfrm>
                <a:off x="1169" y="2076"/>
                <a:ext cx="266" cy="267"/>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956" name="Oval 13"/>
              <p:cNvSpPr>
                <a:spLocks noChangeArrowheads="1"/>
              </p:cNvSpPr>
              <p:nvPr/>
            </p:nvSpPr>
            <p:spPr bwMode="auto">
              <a:xfrm>
                <a:off x="779" y="1996"/>
                <a:ext cx="541" cy="267"/>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grpSp>
          <p:nvGrpSpPr>
            <p:cNvPr id="111931" name="Group 14"/>
            <p:cNvGrpSpPr>
              <a:grpSpLocks/>
            </p:cNvGrpSpPr>
            <p:nvPr/>
          </p:nvGrpSpPr>
          <p:grpSpPr bwMode="auto">
            <a:xfrm>
              <a:off x="7245350" y="4341121"/>
              <a:ext cx="1181100" cy="738879"/>
              <a:chOff x="628" y="1876"/>
              <a:chExt cx="836" cy="503"/>
            </a:xfrm>
          </p:grpSpPr>
          <p:sp>
            <p:nvSpPr>
              <p:cNvPr id="111932" name="Arc 15"/>
              <p:cNvSpPr>
                <a:spLocks/>
              </p:cNvSpPr>
              <p:nvPr/>
            </p:nvSpPr>
            <p:spPr bwMode="auto">
              <a:xfrm>
                <a:off x="921" y="1876"/>
                <a:ext cx="346" cy="104"/>
              </a:xfrm>
              <a:custGeom>
                <a:avLst/>
                <a:gdLst>
                  <a:gd name="T0" fmla="*/ 0 w 40736"/>
                  <a:gd name="T1" fmla="*/ 0 h 21600"/>
                  <a:gd name="T2" fmla="*/ 0 w 40736"/>
                  <a:gd name="T3" fmla="*/ 0 h 21600"/>
                  <a:gd name="T4" fmla="*/ 0 w 40736"/>
                  <a:gd name="T5" fmla="*/ 0 h 21600"/>
                  <a:gd name="T6" fmla="*/ 0 60000 65536"/>
                  <a:gd name="T7" fmla="*/ 0 60000 65536"/>
                  <a:gd name="T8" fmla="*/ 0 60000 65536"/>
                  <a:gd name="T9" fmla="*/ 0 w 40736"/>
                  <a:gd name="T10" fmla="*/ 0 h 21600"/>
                  <a:gd name="T11" fmla="*/ 40736 w 40736"/>
                  <a:gd name="T12" fmla="*/ 21600 h 21600"/>
                </a:gdLst>
                <a:ahLst/>
                <a:cxnLst>
                  <a:cxn ang="T6">
                    <a:pos x="T0" y="T1"/>
                  </a:cxn>
                  <a:cxn ang="T7">
                    <a:pos x="T2" y="T3"/>
                  </a:cxn>
                  <a:cxn ang="T8">
                    <a:pos x="T4" y="T5"/>
                  </a:cxn>
                </a:cxnLst>
                <a:rect l="T9" t="T10" r="T11" b="T12"/>
                <a:pathLst>
                  <a:path w="40736" h="21600" fill="none" extrusionOk="0">
                    <a:moveTo>
                      <a:pt x="0" y="14968"/>
                    </a:moveTo>
                    <a:cubicBezTo>
                      <a:pt x="2878" y="6046"/>
                      <a:pt x="11182" y="-1"/>
                      <a:pt x="20557" y="0"/>
                    </a:cubicBezTo>
                    <a:cubicBezTo>
                      <a:pt x="29513" y="0"/>
                      <a:pt x="37541" y="5528"/>
                      <a:pt x="40736" y="13895"/>
                    </a:cubicBezTo>
                  </a:path>
                  <a:path w="40736" h="21600" stroke="0" extrusionOk="0">
                    <a:moveTo>
                      <a:pt x="0" y="14968"/>
                    </a:moveTo>
                    <a:cubicBezTo>
                      <a:pt x="2878" y="6046"/>
                      <a:pt x="11182" y="-1"/>
                      <a:pt x="20557" y="0"/>
                    </a:cubicBezTo>
                    <a:cubicBezTo>
                      <a:pt x="29513" y="0"/>
                      <a:pt x="37541" y="5528"/>
                      <a:pt x="40736" y="13895"/>
                    </a:cubicBezTo>
                    <a:lnTo>
                      <a:pt x="20557" y="21600"/>
                    </a:lnTo>
                    <a:lnTo>
                      <a:pt x="0" y="14968"/>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933" name="Arc 16"/>
              <p:cNvSpPr>
                <a:spLocks/>
              </p:cNvSpPr>
              <p:nvPr/>
            </p:nvSpPr>
            <p:spPr bwMode="auto">
              <a:xfrm>
                <a:off x="923" y="1878"/>
                <a:ext cx="342" cy="102"/>
              </a:xfrm>
              <a:custGeom>
                <a:avLst/>
                <a:gdLst>
                  <a:gd name="T0" fmla="*/ 0 w 40698"/>
                  <a:gd name="T1" fmla="*/ 0 h 21600"/>
                  <a:gd name="T2" fmla="*/ 0 w 40698"/>
                  <a:gd name="T3" fmla="*/ 0 h 21600"/>
                  <a:gd name="T4" fmla="*/ 0 w 40698"/>
                  <a:gd name="T5" fmla="*/ 0 h 21600"/>
                  <a:gd name="T6" fmla="*/ 0 60000 65536"/>
                  <a:gd name="T7" fmla="*/ 0 60000 65536"/>
                  <a:gd name="T8" fmla="*/ 0 60000 65536"/>
                  <a:gd name="T9" fmla="*/ 0 w 40698"/>
                  <a:gd name="T10" fmla="*/ 0 h 21600"/>
                  <a:gd name="T11" fmla="*/ 40698 w 40698"/>
                  <a:gd name="T12" fmla="*/ 21600 h 21600"/>
                </a:gdLst>
                <a:ahLst/>
                <a:cxnLst>
                  <a:cxn ang="T6">
                    <a:pos x="T0" y="T1"/>
                  </a:cxn>
                  <a:cxn ang="T7">
                    <a:pos x="T2" y="T3"/>
                  </a:cxn>
                  <a:cxn ang="T8">
                    <a:pos x="T4" y="T5"/>
                  </a:cxn>
                </a:cxnLst>
                <a:rect l="T9" t="T10" r="T11" b="T12"/>
                <a:pathLst>
                  <a:path w="40698" h="21600" fill="none" extrusionOk="0">
                    <a:moveTo>
                      <a:pt x="-1" y="14916"/>
                    </a:moveTo>
                    <a:cubicBezTo>
                      <a:pt x="2894" y="6021"/>
                      <a:pt x="11185" y="-1"/>
                      <a:pt x="20540" y="0"/>
                    </a:cubicBezTo>
                    <a:cubicBezTo>
                      <a:pt x="29474" y="0"/>
                      <a:pt x="37487" y="5501"/>
                      <a:pt x="40697" y="13839"/>
                    </a:cubicBezTo>
                  </a:path>
                  <a:path w="40698" h="21600" stroke="0" extrusionOk="0">
                    <a:moveTo>
                      <a:pt x="-1" y="14916"/>
                    </a:moveTo>
                    <a:cubicBezTo>
                      <a:pt x="2894" y="6021"/>
                      <a:pt x="11185" y="-1"/>
                      <a:pt x="20540" y="0"/>
                    </a:cubicBezTo>
                    <a:cubicBezTo>
                      <a:pt x="29474" y="0"/>
                      <a:pt x="37487" y="5501"/>
                      <a:pt x="40697" y="13839"/>
                    </a:cubicBezTo>
                    <a:lnTo>
                      <a:pt x="20540" y="21600"/>
                    </a:lnTo>
                    <a:lnTo>
                      <a:pt x="-1" y="14916"/>
                    </a:lnTo>
                    <a:close/>
                  </a:path>
                </a:pathLst>
              </a:custGeom>
              <a:solidFill>
                <a:srgbClr val="E7EDED"/>
              </a:solidFill>
              <a:ln w="6350">
                <a:solidFill>
                  <a:srgbClr val="6C8F93"/>
                </a:solidFill>
                <a:round/>
                <a:headEnd/>
                <a:tailEnd/>
              </a:ln>
            </p:spPr>
            <p:txBody>
              <a:bodyPr/>
              <a:lstStyle/>
              <a:p>
                <a:endParaRPr lang="en-US"/>
              </a:p>
            </p:txBody>
          </p:sp>
          <p:sp>
            <p:nvSpPr>
              <p:cNvPr id="111934" name="Arc 17"/>
              <p:cNvSpPr>
                <a:spLocks/>
              </p:cNvSpPr>
              <p:nvPr/>
            </p:nvSpPr>
            <p:spPr bwMode="auto">
              <a:xfrm>
                <a:off x="713" y="1930"/>
                <a:ext cx="214" cy="126"/>
              </a:xfrm>
              <a:custGeom>
                <a:avLst/>
                <a:gdLst>
                  <a:gd name="T0" fmla="*/ 0 w 32990"/>
                  <a:gd name="T1" fmla="*/ 0 h 25945"/>
                  <a:gd name="T2" fmla="*/ 0 w 32990"/>
                  <a:gd name="T3" fmla="*/ 0 h 25945"/>
                  <a:gd name="T4" fmla="*/ 0 w 32990"/>
                  <a:gd name="T5" fmla="*/ 0 h 25945"/>
                  <a:gd name="T6" fmla="*/ 0 60000 65536"/>
                  <a:gd name="T7" fmla="*/ 0 60000 65536"/>
                  <a:gd name="T8" fmla="*/ 0 60000 65536"/>
                  <a:gd name="T9" fmla="*/ 0 w 32990"/>
                  <a:gd name="T10" fmla="*/ 0 h 25945"/>
                  <a:gd name="T11" fmla="*/ 32990 w 32990"/>
                  <a:gd name="T12" fmla="*/ 25945 h 25945"/>
                </a:gdLst>
                <a:ahLst/>
                <a:cxnLst>
                  <a:cxn ang="T6">
                    <a:pos x="T0" y="T1"/>
                  </a:cxn>
                  <a:cxn ang="T7">
                    <a:pos x="T2" y="T3"/>
                  </a:cxn>
                  <a:cxn ang="T8">
                    <a:pos x="T4" y="T5"/>
                  </a:cxn>
                </a:cxnLst>
                <a:rect l="T9" t="T10" r="T11" b="T12"/>
                <a:pathLst>
                  <a:path w="32990" h="25945" fill="none" extrusionOk="0">
                    <a:moveTo>
                      <a:pt x="441" y="25945"/>
                    </a:moveTo>
                    <a:cubicBezTo>
                      <a:pt x="147" y="24515"/>
                      <a:pt x="0" y="23059"/>
                      <a:pt x="0" y="21600"/>
                    </a:cubicBezTo>
                    <a:cubicBezTo>
                      <a:pt x="0" y="9670"/>
                      <a:pt x="9670" y="0"/>
                      <a:pt x="21600" y="0"/>
                    </a:cubicBezTo>
                    <a:cubicBezTo>
                      <a:pt x="25625" y="-1"/>
                      <a:pt x="29569" y="1124"/>
                      <a:pt x="32989" y="3247"/>
                    </a:cubicBezTo>
                  </a:path>
                  <a:path w="32990" h="25945" stroke="0" extrusionOk="0">
                    <a:moveTo>
                      <a:pt x="441" y="25945"/>
                    </a:moveTo>
                    <a:cubicBezTo>
                      <a:pt x="147" y="24515"/>
                      <a:pt x="0" y="23059"/>
                      <a:pt x="0" y="21600"/>
                    </a:cubicBezTo>
                    <a:cubicBezTo>
                      <a:pt x="0" y="9670"/>
                      <a:pt x="9670" y="0"/>
                      <a:pt x="21600" y="0"/>
                    </a:cubicBezTo>
                    <a:cubicBezTo>
                      <a:pt x="25625" y="-1"/>
                      <a:pt x="29569" y="1124"/>
                      <a:pt x="32989" y="3247"/>
                    </a:cubicBezTo>
                    <a:lnTo>
                      <a:pt x="21600" y="21600"/>
                    </a:lnTo>
                    <a:lnTo>
                      <a:pt x="441" y="25945"/>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935" name="Arc 18"/>
              <p:cNvSpPr>
                <a:spLocks/>
              </p:cNvSpPr>
              <p:nvPr/>
            </p:nvSpPr>
            <p:spPr bwMode="auto">
              <a:xfrm>
                <a:off x="715" y="1932"/>
                <a:ext cx="211" cy="123"/>
              </a:xfrm>
              <a:custGeom>
                <a:avLst/>
                <a:gdLst>
                  <a:gd name="T0" fmla="*/ 0 w 32950"/>
                  <a:gd name="T1" fmla="*/ 0 h 25966"/>
                  <a:gd name="T2" fmla="*/ 0 w 32950"/>
                  <a:gd name="T3" fmla="*/ 0 h 25966"/>
                  <a:gd name="T4" fmla="*/ 0 w 32950"/>
                  <a:gd name="T5" fmla="*/ 0 h 25966"/>
                  <a:gd name="T6" fmla="*/ 0 60000 65536"/>
                  <a:gd name="T7" fmla="*/ 0 60000 65536"/>
                  <a:gd name="T8" fmla="*/ 0 60000 65536"/>
                  <a:gd name="T9" fmla="*/ 0 w 32950"/>
                  <a:gd name="T10" fmla="*/ 0 h 25966"/>
                  <a:gd name="T11" fmla="*/ 32950 w 32950"/>
                  <a:gd name="T12" fmla="*/ 25966 h 25966"/>
                </a:gdLst>
                <a:ahLst/>
                <a:cxnLst>
                  <a:cxn ang="T6">
                    <a:pos x="T0" y="T1"/>
                  </a:cxn>
                  <a:cxn ang="T7">
                    <a:pos x="T2" y="T3"/>
                  </a:cxn>
                  <a:cxn ang="T8">
                    <a:pos x="T4" y="T5"/>
                  </a:cxn>
                </a:cxnLst>
                <a:rect l="T9" t="T10" r="T11" b="T12"/>
                <a:pathLst>
                  <a:path w="32950" h="25966" fill="none" extrusionOk="0">
                    <a:moveTo>
                      <a:pt x="445" y="25966"/>
                    </a:moveTo>
                    <a:cubicBezTo>
                      <a:pt x="149" y="24529"/>
                      <a:pt x="0" y="23066"/>
                      <a:pt x="0" y="21600"/>
                    </a:cubicBezTo>
                    <a:cubicBezTo>
                      <a:pt x="0" y="9670"/>
                      <a:pt x="9670" y="0"/>
                      <a:pt x="21600" y="0"/>
                    </a:cubicBezTo>
                    <a:cubicBezTo>
                      <a:pt x="25608" y="-1"/>
                      <a:pt x="29538" y="1115"/>
                      <a:pt x="32949" y="3222"/>
                    </a:cubicBezTo>
                  </a:path>
                  <a:path w="32950" h="25966" stroke="0" extrusionOk="0">
                    <a:moveTo>
                      <a:pt x="445" y="25966"/>
                    </a:moveTo>
                    <a:cubicBezTo>
                      <a:pt x="149" y="24529"/>
                      <a:pt x="0" y="23066"/>
                      <a:pt x="0" y="21600"/>
                    </a:cubicBezTo>
                    <a:cubicBezTo>
                      <a:pt x="0" y="9670"/>
                      <a:pt x="9670" y="0"/>
                      <a:pt x="21600" y="0"/>
                    </a:cubicBezTo>
                    <a:cubicBezTo>
                      <a:pt x="25608" y="-1"/>
                      <a:pt x="29538" y="1115"/>
                      <a:pt x="32949" y="3222"/>
                    </a:cubicBezTo>
                    <a:lnTo>
                      <a:pt x="21600" y="21600"/>
                    </a:lnTo>
                    <a:lnTo>
                      <a:pt x="445" y="25966"/>
                    </a:lnTo>
                    <a:close/>
                  </a:path>
                </a:pathLst>
              </a:custGeom>
              <a:solidFill>
                <a:srgbClr val="E7EDED"/>
              </a:solidFill>
              <a:ln w="6350">
                <a:solidFill>
                  <a:srgbClr val="6C8F93"/>
                </a:solidFill>
                <a:round/>
                <a:headEnd/>
                <a:tailEnd/>
              </a:ln>
            </p:spPr>
            <p:txBody>
              <a:bodyPr/>
              <a:lstStyle/>
              <a:p>
                <a:endParaRPr lang="en-US"/>
              </a:p>
            </p:txBody>
          </p:sp>
          <p:sp>
            <p:nvSpPr>
              <p:cNvPr id="111936" name="Arc 19"/>
              <p:cNvSpPr>
                <a:spLocks/>
              </p:cNvSpPr>
              <p:nvPr/>
            </p:nvSpPr>
            <p:spPr bwMode="auto">
              <a:xfrm>
                <a:off x="682" y="2217"/>
                <a:ext cx="216" cy="99"/>
              </a:xfrm>
              <a:custGeom>
                <a:avLst/>
                <a:gdLst>
                  <a:gd name="T0" fmla="*/ 0 w 32074"/>
                  <a:gd name="T1" fmla="*/ 0 h 22517"/>
                  <a:gd name="T2" fmla="*/ 0 w 32074"/>
                  <a:gd name="T3" fmla="*/ 0 h 22517"/>
                  <a:gd name="T4" fmla="*/ 0 w 32074"/>
                  <a:gd name="T5" fmla="*/ 0 h 22517"/>
                  <a:gd name="T6" fmla="*/ 0 60000 65536"/>
                  <a:gd name="T7" fmla="*/ 0 60000 65536"/>
                  <a:gd name="T8" fmla="*/ 0 60000 65536"/>
                  <a:gd name="T9" fmla="*/ 0 w 32074"/>
                  <a:gd name="T10" fmla="*/ 0 h 22517"/>
                  <a:gd name="T11" fmla="*/ 32074 w 32074"/>
                  <a:gd name="T12" fmla="*/ 22517 h 22517"/>
                </a:gdLst>
                <a:ahLst/>
                <a:cxnLst>
                  <a:cxn ang="T6">
                    <a:pos x="T0" y="T1"/>
                  </a:cxn>
                  <a:cxn ang="T7">
                    <a:pos x="T2" y="T3"/>
                  </a:cxn>
                  <a:cxn ang="T8">
                    <a:pos x="T4" y="T5"/>
                  </a:cxn>
                </a:cxnLst>
                <a:rect l="T9" t="T10" r="T11" b="T12"/>
                <a:pathLst>
                  <a:path w="32074" h="22517" fill="none" extrusionOk="0">
                    <a:moveTo>
                      <a:pt x="32073" y="19807"/>
                    </a:moveTo>
                    <a:cubicBezTo>
                      <a:pt x="28868" y="21584"/>
                      <a:pt x="25264" y="22516"/>
                      <a:pt x="21600" y="22517"/>
                    </a:cubicBezTo>
                    <a:cubicBezTo>
                      <a:pt x="9670" y="22517"/>
                      <a:pt x="0" y="12846"/>
                      <a:pt x="0" y="917"/>
                    </a:cubicBezTo>
                    <a:cubicBezTo>
                      <a:pt x="-1" y="611"/>
                      <a:pt x="6" y="305"/>
                      <a:pt x="19" y="0"/>
                    </a:cubicBezTo>
                  </a:path>
                  <a:path w="32074" h="22517" stroke="0" extrusionOk="0">
                    <a:moveTo>
                      <a:pt x="32073" y="19807"/>
                    </a:moveTo>
                    <a:cubicBezTo>
                      <a:pt x="28868" y="21584"/>
                      <a:pt x="25264" y="22516"/>
                      <a:pt x="21600" y="22517"/>
                    </a:cubicBezTo>
                    <a:cubicBezTo>
                      <a:pt x="9670" y="22517"/>
                      <a:pt x="0" y="12846"/>
                      <a:pt x="0" y="917"/>
                    </a:cubicBezTo>
                    <a:cubicBezTo>
                      <a:pt x="-1" y="611"/>
                      <a:pt x="6" y="305"/>
                      <a:pt x="19" y="0"/>
                    </a:cubicBezTo>
                    <a:lnTo>
                      <a:pt x="21600" y="917"/>
                    </a:lnTo>
                    <a:lnTo>
                      <a:pt x="32073" y="19807"/>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937" name="Arc 20"/>
              <p:cNvSpPr>
                <a:spLocks/>
              </p:cNvSpPr>
              <p:nvPr/>
            </p:nvSpPr>
            <p:spPr bwMode="auto">
              <a:xfrm>
                <a:off x="684" y="2217"/>
                <a:ext cx="213" cy="96"/>
              </a:xfrm>
              <a:custGeom>
                <a:avLst/>
                <a:gdLst>
                  <a:gd name="T0" fmla="*/ 0 w 32013"/>
                  <a:gd name="T1" fmla="*/ 0 h 22524"/>
                  <a:gd name="T2" fmla="*/ 0 w 32013"/>
                  <a:gd name="T3" fmla="*/ 0 h 22524"/>
                  <a:gd name="T4" fmla="*/ 0 w 32013"/>
                  <a:gd name="T5" fmla="*/ 0 h 22524"/>
                  <a:gd name="T6" fmla="*/ 0 60000 65536"/>
                  <a:gd name="T7" fmla="*/ 0 60000 65536"/>
                  <a:gd name="T8" fmla="*/ 0 60000 65536"/>
                  <a:gd name="T9" fmla="*/ 0 w 32013"/>
                  <a:gd name="T10" fmla="*/ 0 h 22524"/>
                  <a:gd name="T11" fmla="*/ 32013 w 32013"/>
                  <a:gd name="T12" fmla="*/ 22524 h 22524"/>
                </a:gdLst>
                <a:ahLst/>
                <a:cxnLst>
                  <a:cxn ang="T6">
                    <a:pos x="T0" y="T1"/>
                  </a:cxn>
                  <a:cxn ang="T7">
                    <a:pos x="T2" y="T3"/>
                  </a:cxn>
                  <a:cxn ang="T8">
                    <a:pos x="T4" y="T5"/>
                  </a:cxn>
                </a:cxnLst>
                <a:rect l="T9" t="T10" r="T11" b="T12"/>
                <a:pathLst>
                  <a:path w="32013" h="22524" fill="none" extrusionOk="0">
                    <a:moveTo>
                      <a:pt x="32013" y="19848"/>
                    </a:moveTo>
                    <a:cubicBezTo>
                      <a:pt x="28823" y="21603"/>
                      <a:pt x="25241" y="22523"/>
                      <a:pt x="21600" y="22524"/>
                    </a:cubicBezTo>
                    <a:cubicBezTo>
                      <a:pt x="9670" y="22524"/>
                      <a:pt x="0" y="12853"/>
                      <a:pt x="0" y="924"/>
                    </a:cubicBezTo>
                    <a:cubicBezTo>
                      <a:pt x="-1" y="615"/>
                      <a:pt x="6" y="307"/>
                      <a:pt x="19" y="-1"/>
                    </a:cubicBezTo>
                  </a:path>
                  <a:path w="32013" h="22524" stroke="0" extrusionOk="0">
                    <a:moveTo>
                      <a:pt x="32013" y="19848"/>
                    </a:moveTo>
                    <a:cubicBezTo>
                      <a:pt x="28823" y="21603"/>
                      <a:pt x="25241" y="22523"/>
                      <a:pt x="21600" y="22524"/>
                    </a:cubicBezTo>
                    <a:cubicBezTo>
                      <a:pt x="9670" y="22524"/>
                      <a:pt x="0" y="12853"/>
                      <a:pt x="0" y="924"/>
                    </a:cubicBezTo>
                    <a:cubicBezTo>
                      <a:pt x="-1" y="615"/>
                      <a:pt x="6" y="307"/>
                      <a:pt x="19" y="-1"/>
                    </a:cubicBezTo>
                    <a:lnTo>
                      <a:pt x="21600" y="924"/>
                    </a:lnTo>
                    <a:lnTo>
                      <a:pt x="32013" y="19848"/>
                    </a:lnTo>
                    <a:close/>
                  </a:path>
                </a:pathLst>
              </a:custGeom>
              <a:solidFill>
                <a:srgbClr val="E7EDED"/>
              </a:solidFill>
              <a:ln w="6350">
                <a:solidFill>
                  <a:srgbClr val="6C8F93"/>
                </a:solidFill>
                <a:round/>
                <a:headEnd/>
                <a:tailEnd/>
              </a:ln>
            </p:spPr>
            <p:txBody>
              <a:bodyPr/>
              <a:lstStyle/>
              <a:p>
                <a:endParaRPr lang="en-US"/>
              </a:p>
            </p:txBody>
          </p:sp>
          <p:sp>
            <p:nvSpPr>
              <p:cNvPr id="111938" name="Arc 21"/>
              <p:cNvSpPr>
                <a:spLocks/>
              </p:cNvSpPr>
              <p:nvPr/>
            </p:nvSpPr>
            <p:spPr bwMode="auto">
              <a:xfrm>
                <a:off x="1262" y="1936"/>
                <a:ext cx="164" cy="120"/>
              </a:xfrm>
              <a:custGeom>
                <a:avLst/>
                <a:gdLst>
                  <a:gd name="T0" fmla="*/ 0 w 26077"/>
                  <a:gd name="T1" fmla="*/ 0 h 32051"/>
                  <a:gd name="T2" fmla="*/ 0 w 26077"/>
                  <a:gd name="T3" fmla="*/ 0 h 32051"/>
                  <a:gd name="T4" fmla="*/ 0 w 26077"/>
                  <a:gd name="T5" fmla="*/ 0 h 32051"/>
                  <a:gd name="T6" fmla="*/ 0 60000 65536"/>
                  <a:gd name="T7" fmla="*/ 0 60000 65536"/>
                  <a:gd name="T8" fmla="*/ 0 60000 65536"/>
                  <a:gd name="T9" fmla="*/ 0 w 26077"/>
                  <a:gd name="T10" fmla="*/ 0 h 32051"/>
                  <a:gd name="T11" fmla="*/ 26077 w 26077"/>
                  <a:gd name="T12" fmla="*/ 32051 h 32051"/>
                </a:gdLst>
                <a:ahLst/>
                <a:cxnLst>
                  <a:cxn ang="T6">
                    <a:pos x="T0" y="T1"/>
                  </a:cxn>
                  <a:cxn ang="T7">
                    <a:pos x="T2" y="T3"/>
                  </a:cxn>
                  <a:cxn ang="T8">
                    <a:pos x="T4" y="T5"/>
                  </a:cxn>
                </a:cxnLst>
                <a:rect l="T9" t="T10" r="T11" b="T12"/>
                <a:pathLst>
                  <a:path w="26077" h="32051" fill="none" extrusionOk="0">
                    <a:moveTo>
                      <a:pt x="0" y="469"/>
                    </a:moveTo>
                    <a:cubicBezTo>
                      <a:pt x="1471" y="157"/>
                      <a:pt x="2972" y="-1"/>
                      <a:pt x="4477" y="0"/>
                    </a:cubicBezTo>
                    <a:cubicBezTo>
                      <a:pt x="16406" y="0"/>
                      <a:pt x="26077" y="9670"/>
                      <a:pt x="26077" y="21600"/>
                    </a:cubicBezTo>
                    <a:cubicBezTo>
                      <a:pt x="26077" y="25255"/>
                      <a:pt x="25149" y="28851"/>
                      <a:pt x="23380" y="32051"/>
                    </a:cubicBezTo>
                  </a:path>
                  <a:path w="26077" h="32051" stroke="0" extrusionOk="0">
                    <a:moveTo>
                      <a:pt x="0" y="469"/>
                    </a:moveTo>
                    <a:cubicBezTo>
                      <a:pt x="1471" y="157"/>
                      <a:pt x="2972" y="-1"/>
                      <a:pt x="4477" y="0"/>
                    </a:cubicBezTo>
                    <a:cubicBezTo>
                      <a:pt x="16406" y="0"/>
                      <a:pt x="26077" y="9670"/>
                      <a:pt x="26077" y="21600"/>
                    </a:cubicBezTo>
                    <a:cubicBezTo>
                      <a:pt x="26077" y="25255"/>
                      <a:pt x="25149" y="28851"/>
                      <a:pt x="23380" y="32051"/>
                    </a:cubicBezTo>
                    <a:lnTo>
                      <a:pt x="4477" y="21600"/>
                    </a:lnTo>
                    <a:lnTo>
                      <a:pt x="0" y="46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939" name="Arc 22"/>
              <p:cNvSpPr>
                <a:spLocks/>
              </p:cNvSpPr>
              <p:nvPr/>
            </p:nvSpPr>
            <p:spPr bwMode="auto">
              <a:xfrm>
                <a:off x="1263" y="1938"/>
                <a:ext cx="161" cy="118"/>
              </a:xfrm>
              <a:custGeom>
                <a:avLst/>
                <a:gdLst>
                  <a:gd name="T0" fmla="*/ 0 w 26034"/>
                  <a:gd name="T1" fmla="*/ 0 h 32133"/>
                  <a:gd name="T2" fmla="*/ 0 w 26034"/>
                  <a:gd name="T3" fmla="*/ 0 h 32133"/>
                  <a:gd name="T4" fmla="*/ 0 w 26034"/>
                  <a:gd name="T5" fmla="*/ 0 h 32133"/>
                  <a:gd name="T6" fmla="*/ 0 60000 65536"/>
                  <a:gd name="T7" fmla="*/ 0 60000 65536"/>
                  <a:gd name="T8" fmla="*/ 0 60000 65536"/>
                  <a:gd name="T9" fmla="*/ 0 w 26034"/>
                  <a:gd name="T10" fmla="*/ 0 h 32133"/>
                  <a:gd name="T11" fmla="*/ 26034 w 26034"/>
                  <a:gd name="T12" fmla="*/ 32133 h 32133"/>
                </a:gdLst>
                <a:ahLst/>
                <a:cxnLst>
                  <a:cxn ang="T6">
                    <a:pos x="T0" y="T1"/>
                  </a:cxn>
                  <a:cxn ang="T7">
                    <a:pos x="T2" y="T3"/>
                  </a:cxn>
                  <a:cxn ang="T8">
                    <a:pos x="T4" y="T5"/>
                  </a:cxn>
                </a:cxnLst>
                <a:rect l="T9" t="T10" r="T11" b="T12"/>
                <a:pathLst>
                  <a:path w="26034" h="32133" fill="none" extrusionOk="0">
                    <a:moveTo>
                      <a:pt x="-1" y="459"/>
                    </a:moveTo>
                    <a:cubicBezTo>
                      <a:pt x="1458" y="154"/>
                      <a:pt x="2944" y="-1"/>
                      <a:pt x="4434" y="0"/>
                    </a:cubicBezTo>
                    <a:cubicBezTo>
                      <a:pt x="16363" y="0"/>
                      <a:pt x="26034" y="9670"/>
                      <a:pt x="26034" y="21600"/>
                    </a:cubicBezTo>
                    <a:cubicBezTo>
                      <a:pt x="26034" y="25287"/>
                      <a:pt x="25089" y="28913"/>
                      <a:pt x="23291" y="32132"/>
                    </a:cubicBezTo>
                  </a:path>
                  <a:path w="26034" h="32133" stroke="0" extrusionOk="0">
                    <a:moveTo>
                      <a:pt x="-1" y="459"/>
                    </a:moveTo>
                    <a:cubicBezTo>
                      <a:pt x="1458" y="154"/>
                      <a:pt x="2944" y="-1"/>
                      <a:pt x="4434" y="0"/>
                    </a:cubicBezTo>
                    <a:cubicBezTo>
                      <a:pt x="16363" y="0"/>
                      <a:pt x="26034" y="9670"/>
                      <a:pt x="26034" y="21600"/>
                    </a:cubicBezTo>
                    <a:cubicBezTo>
                      <a:pt x="26034" y="25287"/>
                      <a:pt x="25089" y="28913"/>
                      <a:pt x="23291" y="32132"/>
                    </a:cubicBezTo>
                    <a:lnTo>
                      <a:pt x="4434" y="21600"/>
                    </a:lnTo>
                    <a:lnTo>
                      <a:pt x="-1" y="459"/>
                    </a:lnTo>
                    <a:close/>
                  </a:path>
                </a:pathLst>
              </a:custGeom>
              <a:solidFill>
                <a:srgbClr val="E7EDED"/>
              </a:solidFill>
              <a:ln w="6350">
                <a:solidFill>
                  <a:srgbClr val="6C8F93"/>
                </a:solidFill>
                <a:round/>
                <a:headEnd/>
                <a:tailEnd/>
              </a:ln>
            </p:spPr>
            <p:txBody>
              <a:bodyPr/>
              <a:lstStyle/>
              <a:p>
                <a:endParaRPr lang="en-US"/>
              </a:p>
            </p:txBody>
          </p:sp>
          <p:sp>
            <p:nvSpPr>
              <p:cNvPr id="111940" name="Arc 23"/>
              <p:cNvSpPr>
                <a:spLocks/>
              </p:cNvSpPr>
              <p:nvPr/>
            </p:nvSpPr>
            <p:spPr bwMode="auto">
              <a:xfrm>
                <a:off x="1308" y="2056"/>
                <a:ext cx="156" cy="119"/>
              </a:xfrm>
              <a:custGeom>
                <a:avLst/>
                <a:gdLst>
                  <a:gd name="T0" fmla="*/ 0 w 21600"/>
                  <a:gd name="T1" fmla="*/ 0 h 29154"/>
                  <a:gd name="T2" fmla="*/ 0 w 21600"/>
                  <a:gd name="T3" fmla="*/ 0 h 29154"/>
                  <a:gd name="T4" fmla="*/ 0 w 21600"/>
                  <a:gd name="T5" fmla="*/ 0 h 29154"/>
                  <a:gd name="T6" fmla="*/ 0 60000 65536"/>
                  <a:gd name="T7" fmla="*/ 0 60000 65536"/>
                  <a:gd name="T8" fmla="*/ 0 60000 65536"/>
                  <a:gd name="T9" fmla="*/ 0 w 21600"/>
                  <a:gd name="T10" fmla="*/ 0 h 29154"/>
                  <a:gd name="T11" fmla="*/ 21600 w 21600"/>
                  <a:gd name="T12" fmla="*/ 29154 h 29154"/>
                </a:gdLst>
                <a:ahLst/>
                <a:cxnLst>
                  <a:cxn ang="T6">
                    <a:pos x="T0" y="T1"/>
                  </a:cxn>
                  <a:cxn ang="T7">
                    <a:pos x="T2" y="T3"/>
                  </a:cxn>
                  <a:cxn ang="T8">
                    <a:pos x="T4" y="T5"/>
                  </a:cxn>
                </a:cxnLst>
                <a:rect l="T9" t="T10" r="T11" b="T12"/>
                <a:pathLst>
                  <a:path w="21600" h="29154" fill="none" extrusionOk="0">
                    <a:moveTo>
                      <a:pt x="13494" y="-1"/>
                    </a:moveTo>
                    <a:cubicBezTo>
                      <a:pt x="18617" y="4098"/>
                      <a:pt x="21600" y="10304"/>
                      <a:pt x="21600" y="16866"/>
                    </a:cubicBezTo>
                    <a:cubicBezTo>
                      <a:pt x="21600" y="21256"/>
                      <a:pt x="20261" y="25543"/>
                      <a:pt x="17764" y="29154"/>
                    </a:cubicBezTo>
                  </a:path>
                  <a:path w="21600" h="29154" stroke="0" extrusionOk="0">
                    <a:moveTo>
                      <a:pt x="13494" y="-1"/>
                    </a:moveTo>
                    <a:cubicBezTo>
                      <a:pt x="18617" y="4098"/>
                      <a:pt x="21600" y="10304"/>
                      <a:pt x="21600" y="16866"/>
                    </a:cubicBezTo>
                    <a:cubicBezTo>
                      <a:pt x="21600" y="21256"/>
                      <a:pt x="20261" y="25543"/>
                      <a:pt x="17764" y="29154"/>
                    </a:cubicBezTo>
                    <a:lnTo>
                      <a:pt x="0" y="16866"/>
                    </a:lnTo>
                    <a:lnTo>
                      <a:pt x="13494"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941" name="Arc 24"/>
              <p:cNvSpPr>
                <a:spLocks/>
              </p:cNvSpPr>
              <p:nvPr/>
            </p:nvSpPr>
            <p:spPr bwMode="auto">
              <a:xfrm>
                <a:off x="1308" y="2057"/>
                <a:ext cx="154" cy="117"/>
              </a:xfrm>
              <a:custGeom>
                <a:avLst/>
                <a:gdLst>
                  <a:gd name="T0" fmla="*/ 0 w 21600"/>
                  <a:gd name="T1" fmla="*/ 0 h 29302"/>
                  <a:gd name="T2" fmla="*/ 0 w 21600"/>
                  <a:gd name="T3" fmla="*/ 0 h 29302"/>
                  <a:gd name="T4" fmla="*/ 0 w 21600"/>
                  <a:gd name="T5" fmla="*/ 0 h 29302"/>
                  <a:gd name="T6" fmla="*/ 0 60000 65536"/>
                  <a:gd name="T7" fmla="*/ 0 60000 65536"/>
                  <a:gd name="T8" fmla="*/ 0 60000 65536"/>
                  <a:gd name="T9" fmla="*/ 0 w 21600"/>
                  <a:gd name="T10" fmla="*/ 0 h 29302"/>
                  <a:gd name="T11" fmla="*/ 21600 w 21600"/>
                  <a:gd name="T12" fmla="*/ 29302 h 29302"/>
                </a:gdLst>
                <a:ahLst/>
                <a:cxnLst>
                  <a:cxn ang="T6">
                    <a:pos x="T0" y="T1"/>
                  </a:cxn>
                  <a:cxn ang="T7">
                    <a:pos x="T2" y="T3"/>
                  </a:cxn>
                  <a:cxn ang="T8">
                    <a:pos x="T4" y="T5"/>
                  </a:cxn>
                </a:cxnLst>
                <a:rect l="T9" t="T10" r="T11" b="T12"/>
                <a:pathLst>
                  <a:path w="21600" h="29302" fill="none" extrusionOk="0">
                    <a:moveTo>
                      <a:pt x="13412" y="0"/>
                    </a:moveTo>
                    <a:cubicBezTo>
                      <a:pt x="18584" y="4097"/>
                      <a:pt x="21600" y="10333"/>
                      <a:pt x="21600" y="16931"/>
                    </a:cubicBezTo>
                    <a:cubicBezTo>
                      <a:pt x="21600" y="21356"/>
                      <a:pt x="20240" y="25674"/>
                      <a:pt x="17706" y="29301"/>
                    </a:cubicBezTo>
                  </a:path>
                  <a:path w="21600" h="29302" stroke="0" extrusionOk="0">
                    <a:moveTo>
                      <a:pt x="13412" y="0"/>
                    </a:moveTo>
                    <a:cubicBezTo>
                      <a:pt x="18584" y="4097"/>
                      <a:pt x="21600" y="10333"/>
                      <a:pt x="21600" y="16931"/>
                    </a:cubicBezTo>
                    <a:cubicBezTo>
                      <a:pt x="21600" y="21356"/>
                      <a:pt x="20240" y="25674"/>
                      <a:pt x="17706" y="29301"/>
                    </a:cubicBezTo>
                    <a:lnTo>
                      <a:pt x="0" y="16931"/>
                    </a:lnTo>
                    <a:lnTo>
                      <a:pt x="13412" y="0"/>
                    </a:lnTo>
                    <a:close/>
                  </a:path>
                </a:pathLst>
              </a:custGeom>
              <a:solidFill>
                <a:srgbClr val="E7EDED"/>
              </a:solidFill>
              <a:ln w="6350">
                <a:solidFill>
                  <a:srgbClr val="6C8F93"/>
                </a:solidFill>
                <a:round/>
                <a:headEnd/>
                <a:tailEnd/>
              </a:ln>
            </p:spPr>
            <p:txBody>
              <a:bodyPr/>
              <a:lstStyle/>
              <a:p>
                <a:endParaRPr lang="en-US"/>
              </a:p>
            </p:txBody>
          </p:sp>
          <p:sp>
            <p:nvSpPr>
              <p:cNvPr id="111942" name="Arc 25"/>
              <p:cNvSpPr>
                <a:spLocks/>
              </p:cNvSpPr>
              <p:nvPr/>
            </p:nvSpPr>
            <p:spPr bwMode="auto">
              <a:xfrm>
                <a:off x="1257" y="2176"/>
                <a:ext cx="183" cy="172"/>
              </a:xfrm>
              <a:custGeom>
                <a:avLst/>
                <a:gdLst>
                  <a:gd name="T0" fmla="*/ 0 w 28724"/>
                  <a:gd name="T1" fmla="*/ 0 h 27592"/>
                  <a:gd name="T2" fmla="*/ 0 w 28724"/>
                  <a:gd name="T3" fmla="*/ 0 h 27592"/>
                  <a:gd name="T4" fmla="*/ 0 w 28724"/>
                  <a:gd name="T5" fmla="*/ 0 h 27592"/>
                  <a:gd name="T6" fmla="*/ 0 60000 65536"/>
                  <a:gd name="T7" fmla="*/ 0 60000 65536"/>
                  <a:gd name="T8" fmla="*/ 0 60000 65536"/>
                  <a:gd name="T9" fmla="*/ 0 w 28724"/>
                  <a:gd name="T10" fmla="*/ 0 h 27592"/>
                  <a:gd name="T11" fmla="*/ 28724 w 28724"/>
                  <a:gd name="T12" fmla="*/ 27592 h 27592"/>
                </a:gdLst>
                <a:ahLst/>
                <a:cxnLst>
                  <a:cxn ang="T6">
                    <a:pos x="T0" y="T1"/>
                  </a:cxn>
                  <a:cxn ang="T7">
                    <a:pos x="T2" y="T3"/>
                  </a:cxn>
                  <a:cxn ang="T8">
                    <a:pos x="T4" y="T5"/>
                  </a:cxn>
                </a:cxnLst>
                <a:rect l="T9" t="T10" r="T11" b="T12"/>
                <a:pathLst>
                  <a:path w="28724" h="27592" fill="none" extrusionOk="0">
                    <a:moveTo>
                      <a:pt x="27876" y="-1"/>
                    </a:moveTo>
                    <a:cubicBezTo>
                      <a:pt x="28438" y="1947"/>
                      <a:pt x="28724" y="3964"/>
                      <a:pt x="28724" y="5992"/>
                    </a:cubicBezTo>
                    <a:cubicBezTo>
                      <a:pt x="28724" y="17921"/>
                      <a:pt x="19053" y="27592"/>
                      <a:pt x="7124" y="27592"/>
                    </a:cubicBezTo>
                    <a:cubicBezTo>
                      <a:pt x="4698" y="27592"/>
                      <a:pt x="2289" y="27183"/>
                      <a:pt x="-1" y="26383"/>
                    </a:cubicBezTo>
                  </a:path>
                  <a:path w="28724" h="27592" stroke="0" extrusionOk="0">
                    <a:moveTo>
                      <a:pt x="27876" y="-1"/>
                    </a:moveTo>
                    <a:cubicBezTo>
                      <a:pt x="28438" y="1947"/>
                      <a:pt x="28724" y="3964"/>
                      <a:pt x="28724" y="5992"/>
                    </a:cubicBezTo>
                    <a:cubicBezTo>
                      <a:pt x="28724" y="17921"/>
                      <a:pt x="19053" y="27592"/>
                      <a:pt x="7124" y="27592"/>
                    </a:cubicBezTo>
                    <a:cubicBezTo>
                      <a:pt x="4698" y="27592"/>
                      <a:pt x="2289" y="27183"/>
                      <a:pt x="-1" y="26383"/>
                    </a:cubicBezTo>
                    <a:lnTo>
                      <a:pt x="7124" y="5992"/>
                    </a:lnTo>
                    <a:lnTo>
                      <a:pt x="27876"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943" name="Arc 26"/>
              <p:cNvSpPr>
                <a:spLocks/>
              </p:cNvSpPr>
              <p:nvPr/>
            </p:nvSpPr>
            <p:spPr bwMode="auto">
              <a:xfrm>
                <a:off x="1257" y="2176"/>
                <a:ext cx="180" cy="169"/>
              </a:xfrm>
              <a:custGeom>
                <a:avLst/>
                <a:gdLst>
                  <a:gd name="T0" fmla="*/ 0 w 28722"/>
                  <a:gd name="T1" fmla="*/ 0 h 27594"/>
                  <a:gd name="T2" fmla="*/ 0 w 28722"/>
                  <a:gd name="T3" fmla="*/ 0 h 27594"/>
                  <a:gd name="T4" fmla="*/ 0 w 28722"/>
                  <a:gd name="T5" fmla="*/ 0 h 27594"/>
                  <a:gd name="T6" fmla="*/ 0 60000 65536"/>
                  <a:gd name="T7" fmla="*/ 0 60000 65536"/>
                  <a:gd name="T8" fmla="*/ 0 60000 65536"/>
                  <a:gd name="T9" fmla="*/ 0 w 28722"/>
                  <a:gd name="T10" fmla="*/ 0 h 27594"/>
                  <a:gd name="T11" fmla="*/ 28722 w 28722"/>
                  <a:gd name="T12" fmla="*/ 27594 h 27594"/>
                </a:gdLst>
                <a:ahLst/>
                <a:cxnLst>
                  <a:cxn ang="T6">
                    <a:pos x="T0" y="T1"/>
                  </a:cxn>
                  <a:cxn ang="T7">
                    <a:pos x="T2" y="T3"/>
                  </a:cxn>
                  <a:cxn ang="T8">
                    <a:pos x="T4" y="T5"/>
                  </a:cxn>
                </a:cxnLst>
                <a:rect l="T9" t="T10" r="T11" b="T12"/>
                <a:pathLst>
                  <a:path w="28722" h="27594" fill="none" extrusionOk="0">
                    <a:moveTo>
                      <a:pt x="27873" y="0"/>
                    </a:moveTo>
                    <a:cubicBezTo>
                      <a:pt x="28436" y="1948"/>
                      <a:pt x="28722" y="3966"/>
                      <a:pt x="28722" y="5994"/>
                    </a:cubicBezTo>
                    <a:cubicBezTo>
                      <a:pt x="28722" y="17923"/>
                      <a:pt x="19051" y="27594"/>
                      <a:pt x="7122" y="27594"/>
                    </a:cubicBezTo>
                    <a:cubicBezTo>
                      <a:pt x="4697" y="27594"/>
                      <a:pt x="2289" y="27185"/>
                      <a:pt x="-1" y="26386"/>
                    </a:cubicBezTo>
                  </a:path>
                  <a:path w="28722" h="27594" stroke="0" extrusionOk="0">
                    <a:moveTo>
                      <a:pt x="27873" y="0"/>
                    </a:moveTo>
                    <a:cubicBezTo>
                      <a:pt x="28436" y="1948"/>
                      <a:pt x="28722" y="3966"/>
                      <a:pt x="28722" y="5994"/>
                    </a:cubicBezTo>
                    <a:cubicBezTo>
                      <a:pt x="28722" y="17923"/>
                      <a:pt x="19051" y="27594"/>
                      <a:pt x="7122" y="27594"/>
                    </a:cubicBezTo>
                    <a:cubicBezTo>
                      <a:pt x="4697" y="27594"/>
                      <a:pt x="2289" y="27185"/>
                      <a:pt x="-1" y="26386"/>
                    </a:cubicBezTo>
                    <a:lnTo>
                      <a:pt x="7122" y="5994"/>
                    </a:lnTo>
                    <a:lnTo>
                      <a:pt x="27873" y="0"/>
                    </a:lnTo>
                    <a:close/>
                  </a:path>
                </a:pathLst>
              </a:custGeom>
              <a:solidFill>
                <a:srgbClr val="E7EDED"/>
              </a:solidFill>
              <a:ln w="6350">
                <a:solidFill>
                  <a:srgbClr val="6C8F93"/>
                </a:solidFill>
                <a:round/>
                <a:headEnd/>
                <a:tailEnd/>
              </a:ln>
            </p:spPr>
            <p:txBody>
              <a:bodyPr/>
              <a:lstStyle/>
              <a:p>
                <a:endParaRPr lang="en-US"/>
              </a:p>
            </p:txBody>
          </p:sp>
          <p:sp>
            <p:nvSpPr>
              <p:cNvPr id="111944" name="Arc 27"/>
              <p:cNvSpPr>
                <a:spLocks/>
              </p:cNvSpPr>
              <p:nvPr/>
            </p:nvSpPr>
            <p:spPr bwMode="auto">
              <a:xfrm>
                <a:off x="628" y="2055"/>
                <a:ext cx="99" cy="165"/>
              </a:xfrm>
              <a:custGeom>
                <a:avLst/>
                <a:gdLst>
                  <a:gd name="T0" fmla="*/ 0 w 21600"/>
                  <a:gd name="T1" fmla="*/ 0 h 41258"/>
                  <a:gd name="T2" fmla="*/ 0 w 21600"/>
                  <a:gd name="T3" fmla="*/ 0 h 41258"/>
                  <a:gd name="T4" fmla="*/ 0 w 21600"/>
                  <a:gd name="T5" fmla="*/ 0 h 41258"/>
                  <a:gd name="T6" fmla="*/ 0 60000 65536"/>
                  <a:gd name="T7" fmla="*/ 0 60000 65536"/>
                  <a:gd name="T8" fmla="*/ 0 60000 65536"/>
                  <a:gd name="T9" fmla="*/ 0 w 21600"/>
                  <a:gd name="T10" fmla="*/ 0 h 41258"/>
                  <a:gd name="T11" fmla="*/ 21600 w 21600"/>
                  <a:gd name="T12" fmla="*/ 41258 h 41258"/>
                </a:gdLst>
                <a:ahLst/>
                <a:cxnLst>
                  <a:cxn ang="T6">
                    <a:pos x="T0" y="T1"/>
                  </a:cxn>
                  <a:cxn ang="T7">
                    <a:pos x="T2" y="T3"/>
                  </a:cxn>
                  <a:cxn ang="T8">
                    <a:pos x="T4" y="T5"/>
                  </a:cxn>
                </a:cxnLst>
                <a:rect l="T9" t="T10" r="T11" b="T12"/>
                <a:pathLst>
                  <a:path w="21600" h="41258" fill="none" extrusionOk="0">
                    <a:moveTo>
                      <a:pt x="12768" y="41257"/>
                    </a:moveTo>
                    <a:cubicBezTo>
                      <a:pt x="4999" y="37777"/>
                      <a:pt x="0" y="30058"/>
                      <a:pt x="0" y="21546"/>
                    </a:cubicBezTo>
                    <a:cubicBezTo>
                      <a:pt x="-1" y="10211"/>
                      <a:pt x="8761" y="804"/>
                      <a:pt x="20068" y="0"/>
                    </a:cubicBezTo>
                  </a:path>
                  <a:path w="21600" h="41258" stroke="0" extrusionOk="0">
                    <a:moveTo>
                      <a:pt x="12768" y="41257"/>
                    </a:moveTo>
                    <a:cubicBezTo>
                      <a:pt x="4999" y="37777"/>
                      <a:pt x="0" y="30058"/>
                      <a:pt x="0" y="21546"/>
                    </a:cubicBezTo>
                    <a:cubicBezTo>
                      <a:pt x="-1" y="10211"/>
                      <a:pt x="8761" y="804"/>
                      <a:pt x="20068" y="0"/>
                    </a:cubicBezTo>
                    <a:lnTo>
                      <a:pt x="21600" y="21546"/>
                    </a:lnTo>
                    <a:lnTo>
                      <a:pt x="12768" y="41257"/>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945" name="Arc 28"/>
              <p:cNvSpPr>
                <a:spLocks/>
              </p:cNvSpPr>
              <p:nvPr/>
            </p:nvSpPr>
            <p:spPr bwMode="auto">
              <a:xfrm>
                <a:off x="630" y="2057"/>
                <a:ext cx="97" cy="161"/>
              </a:xfrm>
              <a:custGeom>
                <a:avLst/>
                <a:gdLst>
                  <a:gd name="T0" fmla="*/ 0 w 21600"/>
                  <a:gd name="T1" fmla="*/ 0 h 41268"/>
                  <a:gd name="T2" fmla="*/ 0 w 21600"/>
                  <a:gd name="T3" fmla="*/ 0 h 41268"/>
                  <a:gd name="T4" fmla="*/ 0 w 21600"/>
                  <a:gd name="T5" fmla="*/ 0 h 41268"/>
                  <a:gd name="T6" fmla="*/ 0 60000 65536"/>
                  <a:gd name="T7" fmla="*/ 0 60000 65536"/>
                  <a:gd name="T8" fmla="*/ 0 60000 65536"/>
                  <a:gd name="T9" fmla="*/ 0 w 21600"/>
                  <a:gd name="T10" fmla="*/ 0 h 41268"/>
                  <a:gd name="T11" fmla="*/ 21600 w 21600"/>
                  <a:gd name="T12" fmla="*/ 41268 h 41268"/>
                </a:gdLst>
                <a:ahLst/>
                <a:cxnLst>
                  <a:cxn ang="T6">
                    <a:pos x="T0" y="T1"/>
                  </a:cxn>
                  <a:cxn ang="T7">
                    <a:pos x="T2" y="T3"/>
                  </a:cxn>
                  <a:cxn ang="T8">
                    <a:pos x="T4" y="T5"/>
                  </a:cxn>
                </a:cxnLst>
                <a:rect l="T9" t="T10" r="T11" b="T12"/>
                <a:pathLst>
                  <a:path w="21600" h="41268" fill="none" extrusionOk="0">
                    <a:moveTo>
                      <a:pt x="12790" y="41267"/>
                    </a:moveTo>
                    <a:cubicBezTo>
                      <a:pt x="5009" y="37792"/>
                      <a:pt x="0" y="30067"/>
                      <a:pt x="0" y="21546"/>
                    </a:cubicBezTo>
                    <a:cubicBezTo>
                      <a:pt x="-1" y="10209"/>
                      <a:pt x="8763" y="802"/>
                      <a:pt x="20072" y="0"/>
                    </a:cubicBezTo>
                  </a:path>
                  <a:path w="21600" h="41268" stroke="0" extrusionOk="0">
                    <a:moveTo>
                      <a:pt x="12790" y="41267"/>
                    </a:moveTo>
                    <a:cubicBezTo>
                      <a:pt x="5009" y="37792"/>
                      <a:pt x="0" y="30067"/>
                      <a:pt x="0" y="21546"/>
                    </a:cubicBezTo>
                    <a:cubicBezTo>
                      <a:pt x="-1" y="10209"/>
                      <a:pt x="8763" y="802"/>
                      <a:pt x="20072" y="0"/>
                    </a:cubicBezTo>
                    <a:lnTo>
                      <a:pt x="21600" y="21546"/>
                    </a:lnTo>
                    <a:lnTo>
                      <a:pt x="12790" y="41267"/>
                    </a:lnTo>
                    <a:close/>
                  </a:path>
                </a:pathLst>
              </a:custGeom>
              <a:solidFill>
                <a:srgbClr val="E7EDED"/>
              </a:solidFill>
              <a:ln w="6350">
                <a:solidFill>
                  <a:srgbClr val="6C8F93"/>
                </a:solidFill>
                <a:round/>
                <a:headEnd/>
                <a:tailEnd/>
              </a:ln>
            </p:spPr>
            <p:txBody>
              <a:bodyPr/>
              <a:lstStyle/>
              <a:p>
                <a:endParaRPr lang="en-US"/>
              </a:p>
            </p:txBody>
          </p:sp>
          <p:sp>
            <p:nvSpPr>
              <p:cNvPr id="111946" name="Arc 29"/>
              <p:cNvSpPr>
                <a:spLocks/>
              </p:cNvSpPr>
              <p:nvPr/>
            </p:nvSpPr>
            <p:spPr bwMode="auto">
              <a:xfrm>
                <a:off x="890" y="2279"/>
                <a:ext cx="375" cy="100"/>
              </a:xfrm>
              <a:custGeom>
                <a:avLst/>
                <a:gdLst>
                  <a:gd name="T0" fmla="*/ 0 w 39085"/>
                  <a:gd name="T1" fmla="*/ 0 h 21600"/>
                  <a:gd name="T2" fmla="*/ 0 w 39085"/>
                  <a:gd name="T3" fmla="*/ 0 h 21600"/>
                  <a:gd name="T4" fmla="*/ 0 w 39085"/>
                  <a:gd name="T5" fmla="*/ 0 h 21600"/>
                  <a:gd name="T6" fmla="*/ 0 60000 65536"/>
                  <a:gd name="T7" fmla="*/ 0 60000 65536"/>
                  <a:gd name="T8" fmla="*/ 0 60000 65536"/>
                  <a:gd name="T9" fmla="*/ 0 w 39085"/>
                  <a:gd name="T10" fmla="*/ 0 h 21600"/>
                  <a:gd name="T11" fmla="*/ 39085 w 39085"/>
                  <a:gd name="T12" fmla="*/ 21600 h 21600"/>
                </a:gdLst>
                <a:ahLst/>
                <a:cxnLst>
                  <a:cxn ang="T6">
                    <a:pos x="T0" y="T1"/>
                  </a:cxn>
                  <a:cxn ang="T7">
                    <a:pos x="T2" y="T3"/>
                  </a:cxn>
                  <a:cxn ang="T8">
                    <a:pos x="T4" y="T5"/>
                  </a:cxn>
                </a:cxnLst>
                <a:rect l="T9" t="T10" r="T11" b="T12"/>
                <a:pathLst>
                  <a:path w="39085" h="21600" fill="none" extrusionOk="0">
                    <a:moveTo>
                      <a:pt x="39085" y="12120"/>
                    </a:moveTo>
                    <a:cubicBezTo>
                      <a:pt x="35065" y="18049"/>
                      <a:pt x="28368" y="21599"/>
                      <a:pt x="21206" y="21600"/>
                    </a:cubicBezTo>
                    <a:cubicBezTo>
                      <a:pt x="10860" y="21600"/>
                      <a:pt x="1967" y="14264"/>
                      <a:pt x="0" y="4107"/>
                    </a:cubicBezTo>
                  </a:path>
                  <a:path w="39085" h="21600" stroke="0" extrusionOk="0">
                    <a:moveTo>
                      <a:pt x="39085" y="12120"/>
                    </a:moveTo>
                    <a:cubicBezTo>
                      <a:pt x="35065" y="18049"/>
                      <a:pt x="28368" y="21599"/>
                      <a:pt x="21206" y="21600"/>
                    </a:cubicBezTo>
                    <a:cubicBezTo>
                      <a:pt x="10860" y="21600"/>
                      <a:pt x="1967" y="14264"/>
                      <a:pt x="0" y="4107"/>
                    </a:cubicBezTo>
                    <a:lnTo>
                      <a:pt x="21206" y="0"/>
                    </a:lnTo>
                    <a:lnTo>
                      <a:pt x="39085" y="12120"/>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947" name="Arc 30"/>
              <p:cNvSpPr>
                <a:spLocks/>
              </p:cNvSpPr>
              <p:nvPr/>
            </p:nvSpPr>
            <p:spPr bwMode="auto">
              <a:xfrm>
                <a:off x="892" y="2279"/>
                <a:ext cx="370" cy="98"/>
              </a:xfrm>
              <a:custGeom>
                <a:avLst/>
                <a:gdLst>
                  <a:gd name="T0" fmla="*/ 0 w 39018"/>
                  <a:gd name="T1" fmla="*/ 0 h 21600"/>
                  <a:gd name="T2" fmla="*/ 0 w 39018"/>
                  <a:gd name="T3" fmla="*/ 0 h 21600"/>
                  <a:gd name="T4" fmla="*/ 0 w 39018"/>
                  <a:gd name="T5" fmla="*/ 0 h 21600"/>
                  <a:gd name="T6" fmla="*/ 0 60000 65536"/>
                  <a:gd name="T7" fmla="*/ 0 60000 65536"/>
                  <a:gd name="T8" fmla="*/ 0 60000 65536"/>
                  <a:gd name="T9" fmla="*/ 0 w 39018"/>
                  <a:gd name="T10" fmla="*/ 0 h 21600"/>
                  <a:gd name="T11" fmla="*/ 39018 w 39018"/>
                  <a:gd name="T12" fmla="*/ 21600 h 21600"/>
                </a:gdLst>
                <a:ahLst/>
                <a:cxnLst>
                  <a:cxn ang="T6">
                    <a:pos x="T0" y="T1"/>
                  </a:cxn>
                  <a:cxn ang="T7">
                    <a:pos x="T2" y="T3"/>
                  </a:cxn>
                  <a:cxn ang="T8">
                    <a:pos x="T4" y="T5"/>
                  </a:cxn>
                </a:cxnLst>
                <a:rect l="T9" t="T10" r="T11" b="T12"/>
                <a:pathLst>
                  <a:path w="39018" h="21600" fill="none" extrusionOk="0">
                    <a:moveTo>
                      <a:pt x="39017" y="12206"/>
                    </a:moveTo>
                    <a:cubicBezTo>
                      <a:pt x="34990" y="18085"/>
                      <a:pt x="28323" y="21599"/>
                      <a:pt x="21198" y="21600"/>
                    </a:cubicBezTo>
                    <a:cubicBezTo>
                      <a:pt x="10868" y="21600"/>
                      <a:pt x="1984" y="14286"/>
                      <a:pt x="0" y="4149"/>
                    </a:cubicBezTo>
                  </a:path>
                  <a:path w="39018" h="21600" stroke="0" extrusionOk="0">
                    <a:moveTo>
                      <a:pt x="39017" y="12206"/>
                    </a:moveTo>
                    <a:cubicBezTo>
                      <a:pt x="34990" y="18085"/>
                      <a:pt x="28323" y="21599"/>
                      <a:pt x="21198" y="21600"/>
                    </a:cubicBezTo>
                    <a:cubicBezTo>
                      <a:pt x="10868" y="21600"/>
                      <a:pt x="1984" y="14286"/>
                      <a:pt x="0" y="4149"/>
                    </a:cubicBezTo>
                    <a:lnTo>
                      <a:pt x="21198" y="0"/>
                    </a:lnTo>
                    <a:lnTo>
                      <a:pt x="39017" y="12206"/>
                    </a:lnTo>
                    <a:close/>
                  </a:path>
                </a:pathLst>
              </a:custGeom>
              <a:solidFill>
                <a:srgbClr val="E7EDED"/>
              </a:solidFill>
              <a:ln w="6350">
                <a:solidFill>
                  <a:srgbClr val="6C8F93"/>
                </a:solidFill>
                <a:round/>
                <a:headEnd/>
                <a:tailEnd/>
              </a:ln>
            </p:spPr>
            <p:txBody>
              <a:bodyPr/>
              <a:lstStyle/>
              <a:p>
                <a:endParaRPr lang="en-US"/>
              </a:p>
            </p:txBody>
          </p:sp>
        </p:grpSp>
      </p:grpSp>
      <p:sp>
        <p:nvSpPr>
          <p:cNvPr id="111618"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65B2CF76-05DC-CE4D-B0EF-DB3C813A80FA}" type="slidenum">
              <a:rPr lang="en-US" altLang="x-none" sz="1200">
                <a:latin typeface="Tahoma" charset="0"/>
              </a:rPr>
              <a:pPr/>
              <a:t>48</a:t>
            </a:fld>
            <a:endParaRPr lang="en-US" altLang="x-none" sz="1200">
              <a:latin typeface="Tahoma" charset="0"/>
            </a:endParaRPr>
          </a:p>
        </p:txBody>
      </p:sp>
      <p:graphicFrame>
        <p:nvGraphicFramePr>
          <p:cNvPr id="111619" name="Object 498"/>
          <p:cNvGraphicFramePr>
            <a:graphicFrameLocks noChangeAspect="1"/>
          </p:cNvGraphicFramePr>
          <p:nvPr/>
        </p:nvGraphicFramePr>
        <p:xfrm>
          <a:off x="12700" y="3740150"/>
          <a:ext cx="2224088" cy="1566863"/>
        </p:xfrm>
        <a:graphic>
          <a:graphicData uri="http://schemas.openxmlformats.org/presentationml/2006/ole">
            <mc:AlternateContent xmlns:mc="http://schemas.openxmlformats.org/markup-compatibility/2006">
              <mc:Choice xmlns:v="urn:schemas-microsoft-com:vml" Requires="v">
                <p:oleObj spid="_x0000_s112004" name="Photo Editor Photo" r:id="rId4" imgW="5668166" imgH="3990476" progId="MSPhotoEd.3">
                  <p:embed/>
                </p:oleObj>
              </mc:Choice>
              <mc:Fallback>
                <p:oleObj name="Photo Editor Photo" r:id="rId4" imgW="5668166" imgH="3990476" progId="MSPhotoEd.3">
                  <p:embed/>
                  <p:pic>
                    <p:nvPicPr>
                      <p:cNvPr id="0" name="Object 49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700" y="3740150"/>
                        <a:ext cx="2224088" cy="1566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graphicFrame>
        <p:nvGraphicFramePr>
          <p:cNvPr id="111620" name="Object 497"/>
          <p:cNvGraphicFramePr>
            <a:graphicFrameLocks noChangeAspect="1"/>
          </p:cNvGraphicFramePr>
          <p:nvPr/>
        </p:nvGraphicFramePr>
        <p:xfrm>
          <a:off x="387350" y="1987550"/>
          <a:ext cx="1804988" cy="1338263"/>
        </p:xfrm>
        <a:graphic>
          <a:graphicData uri="http://schemas.openxmlformats.org/presentationml/2006/ole">
            <mc:AlternateContent xmlns:mc="http://schemas.openxmlformats.org/markup-compatibility/2006">
              <mc:Choice xmlns:v="urn:schemas-microsoft-com:vml" Requires="v">
                <p:oleObj spid="_x0000_s112005" name="Photo Editor Photo" r:id="rId6" imgW="3761905" imgH="2790476" progId="MSPhotoEd.3">
                  <p:embed/>
                </p:oleObj>
              </mc:Choice>
              <mc:Fallback>
                <p:oleObj name="Photo Editor Photo" r:id="rId6" imgW="3761905" imgH="2790476" progId="MSPhotoEd.3">
                  <p:embed/>
                  <p:pic>
                    <p:nvPicPr>
                      <p:cNvPr id="0" name="Object 49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7350" y="1987550"/>
                        <a:ext cx="1804988" cy="1338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grpSp>
        <p:nvGrpSpPr>
          <p:cNvPr id="111621" name="Group 3"/>
          <p:cNvGrpSpPr>
            <a:grpSpLocks/>
          </p:cNvGrpSpPr>
          <p:nvPr/>
        </p:nvGrpSpPr>
        <p:grpSpPr bwMode="auto">
          <a:xfrm>
            <a:off x="7975600" y="2378075"/>
            <a:ext cx="1181100" cy="806450"/>
            <a:chOff x="1372" y="240"/>
            <a:chExt cx="836" cy="549"/>
          </a:xfrm>
        </p:grpSpPr>
        <p:grpSp>
          <p:nvGrpSpPr>
            <p:cNvPr id="111755" name="Group 4"/>
            <p:cNvGrpSpPr>
              <a:grpSpLocks/>
            </p:cNvGrpSpPr>
            <p:nvPr/>
          </p:nvGrpSpPr>
          <p:grpSpPr bwMode="auto">
            <a:xfrm>
              <a:off x="1372" y="240"/>
              <a:ext cx="833" cy="499"/>
              <a:chOff x="628" y="1878"/>
              <a:chExt cx="833" cy="499"/>
            </a:xfrm>
          </p:grpSpPr>
          <p:sp>
            <p:nvSpPr>
              <p:cNvPr id="111921" name="Oval 5"/>
              <p:cNvSpPr>
                <a:spLocks noChangeArrowheads="1"/>
              </p:cNvSpPr>
              <p:nvPr/>
            </p:nvSpPr>
            <p:spPr bwMode="auto">
              <a:xfrm>
                <a:off x="912" y="1878"/>
                <a:ext cx="363" cy="206"/>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922" name="Oval 6"/>
              <p:cNvSpPr>
                <a:spLocks noChangeArrowheads="1"/>
              </p:cNvSpPr>
              <p:nvPr/>
            </p:nvSpPr>
            <p:spPr bwMode="auto">
              <a:xfrm>
                <a:off x="713" y="1932"/>
                <a:ext cx="278" cy="207"/>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923" name="Oval 7"/>
              <p:cNvSpPr>
                <a:spLocks noChangeArrowheads="1"/>
              </p:cNvSpPr>
              <p:nvPr/>
            </p:nvSpPr>
            <p:spPr bwMode="auto">
              <a:xfrm>
                <a:off x="628" y="2056"/>
                <a:ext cx="188" cy="169"/>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924" name="Oval 8"/>
              <p:cNvSpPr>
                <a:spLocks noChangeArrowheads="1"/>
              </p:cNvSpPr>
              <p:nvPr/>
            </p:nvSpPr>
            <p:spPr bwMode="auto">
              <a:xfrm>
                <a:off x="685" y="2131"/>
                <a:ext cx="282" cy="182"/>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925" name="Oval 9"/>
              <p:cNvSpPr>
                <a:spLocks noChangeArrowheads="1"/>
              </p:cNvSpPr>
              <p:nvPr/>
            </p:nvSpPr>
            <p:spPr bwMode="auto">
              <a:xfrm>
                <a:off x="884" y="2161"/>
                <a:ext cx="422" cy="216"/>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926" name="Oval 10"/>
              <p:cNvSpPr>
                <a:spLocks noChangeArrowheads="1"/>
              </p:cNvSpPr>
              <p:nvPr/>
            </p:nvSpPr>
            <p:spPr bwMode="auto">
              <a:xfrm>
                <a:off x="1152" y="1938"/>
                <a:ext cx="271" cy="162"/>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927" name="Oval 11"/>
              <p:cNvSpPr>
                <a:spLocks noChangeArrowheads="1"/>
              </p:cNvSpPr>
              <p:nvPr/>
            </p:nvSpPr>
            <p:spPr bwMode="auto">
              <a:xfrm>
                <a:off x="1193" y="2042"/>
                <a:ext cx="268" cy="163"/>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928" name="Oval 12"/>
              <p:cNvSpPr>
                <a:spLocks noChangeArrowheads="1"/>
              </p:cNvSpPr>
              <p:nvPr/>
            </p:nvSpPr>
            <p:spPr bwMode="auto">
              <a:xfrm>
                <a:off x="1169" y="2076"/>
                <a:ext cx="266" cy="267"/>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929" name="Oval 13"/>
              <p:cNvSpPr>
                <a:spLocks noChangeArrowheads="1"/>
              </p:cNvSpPr>
              <p:nvPr/>
            </p:nvSpPr>
            <p:spPr bwMode="auto">
              <a:xfrm>
                <a:off x="779" y="1996"/>
                <a:ext cx="541" cy="267"/>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grpSp>
          <p:nvGrpSpPr>
            <p:cNvPr id="111756" name="Group 14"/>
            <p:cNvGrpSpPr>
              <a:grpSpLocks/>
            </p:cNvGrpSpPr>
            <p:nvPr/>
          </p:nvGrpSpPr>
          <p:grpSpPr bwMode="auto">
            <a:xfrm>
              <a:off x="1372" y="286"/>
              <a:ext cx="836" cy="503"/>
              <a:chOff x="628" y="1876"/>
              <a:chExt cx="836" cy="503"/>
            </a:xfrm>
          </p:grpSpPr>
          <p:sp>
            <p:nvSpPr>
              <p:cNvPr id="111905" name="Arc 15"/>
              <p:cNvSpPr>
                <a:spLocks/>
              </p:cNvSpPr>
              <p:nvPr/>
            </p:nvSpPr>
            <p:spPr bwMode="auto">
              <a:xfrm>
                <a:off x="921" y="1876"/>
                <a:ext cx="346" cy="104"/>
              </a:xfrm>
              <a:custGeom>
                <a:avLst/>
                <a:gdLst>
                  <a:gd name="T0" fmla="*/ 0 w 40736"/>
                  <a:gd name="T1" fmla="*/ 0 h 21600"/>
                  <a:gd name="T2" fmla="*/ 0 w 40736"/>
                  <a:gd name="T3" fmla="*/ 0 h 21600"/>
                  <a:gd name="T4" fmla="*/ 0 w 40736"/>
                  <a:gd name="T5" fmla="*/ 0 h 21600"/>
                  <a:gd name="T6" fmla="*/ 0 60000 65536"/>
                  <a:gd name="T7" fmla="*/ 0 60000 65536"/>
                  <a:gd name="T8" fmla="*/ 0 60000 65536"/>
                  <a:gd name="T9" fmla="*/ 0 w 40736"/>
                  <a:gd name="T10" fmla="*/ 0 h 21600"/>
                  <a:gd name="T11" fmla="*/ 40736 w 40736"/>
                  <a:gd name="T12" fmla="*/ 21600 h 21600"/>
                </a:gdLst>
                <a:ahLst/>
                <a:cxnLst>
                  <a:cxn ang="T6">
                    <a:pos x="T0" y="T1"/>
                  </a:cxn>
                  <a:cxn ang="T7">
                    <a:pos x="T2" y="T3"/>
                  </a:cxn>
                  <a:cxn ang="T8">
                    <a:pos x="T4" y="T5"/>
                  </a:cxn>
                </a:cxnLst>
                <a:rect l="T9" t="T10" r="T11" b="T12"/>
                <a:pathLst>
                  <a:path w="40736" h="21600" fill="none" extrusionOk="0">
                    <a:moveTo>
                      <a:pt x="0" y="14968"/>
                    </a:moveTo>
                    <a:cubicBezTo>
                      <a:pt x="2878" y="6046"/>
                      <a:pt x="11182" y="-1"/>
                      <a:pt x="20557" y="0"/>
                    </a:cubicBezTo>
                    <a:cubicBezTo>
                      <a:pt x="29513" y="0"/>
                      <a:pt x="37541" y="5528"/>
                      <a:pt x="40736" y="13895"/>
                    </a:cubicBezTo>
                  </a:path>
                  <a:path w="40736" h="21600" stroke="0" extrusionOk="0">
                    <a:moveTo>
                      <a:pt x="0" y="14968"/>
                    </a:moveTo>
                    <a:cubicBezTo>
                      <a:pt x="2878" y="6046"/>
                      <a:pt x="11182" y="-1"/>
                      <a:pt x="20557" y="0"/>
                    </a:cubicBezTo>
                    <a:cubicBezTo>
                      <a:pt x="29513" y="0"/>
                      <a:pt x="37541" y="5528"/>
                      <a:pt x="40736" y="13895"/>
                    </a:cubicBezTo>
                    <a:lnTo>
                      <a:pt x="20557" y="21600"/>
                    </a:lnTo>
                    <a:lnTo>
                      <a:pt x="0" y="14968"/>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906" name="Arc 16"/>
              <p:cNvSpPr>
                <a:spLocks/>
              </p:cNvSpPr>
              <p:nvPr/>
            </p:nvSpPr>
            <p:spPr bwMode="auto">
              <a:xfrm>
                <a:off x="923" y="1878"/>
                <a:ext cx="342" cy="102"/>
              </a:xfrm>
              <a:custGeom>
                <a:avLst/>
                <a:gdLst>
                  <a:gd name="T0" fmla="*/ 0 w 40698"/>
                  <a:gd name="T1" fmla="*/ 0 h 21600"/>
                  <a:gd name="T2" fmla="*/ 0 w 40698"/>
                  <a:gd name="T3" fmla="*/ 0 h 21600"/>
                  <a:gd name="T4" fmla="*/ 0 w 40698"/>
                  <a:gd name="T5" fmla="*/ 0 h 21600"/>
                  <a:gd name="T6" fmla="*/ 0 60000 65536"/>
                  <a:gd name="T7" fmla="*/ 0 60000 65536"/>
                  <a:gd name="T8" fmla="*/ 0 60000 65536"/>
                  <a:gd name="T9" fmla="*/ 0 w 40698"/>
                  <a:gd name="T10" fmla="*/ 0 h 21600"/>
                  <a:gd name="T11" fmla="*/ 40698 w 40698"/>
                  <a:gd name="T12" fmla="*/ 21600 h 21600"/>
                </a:gdLst>
                <a:ahLst/>
                <a:cxnLst>
                  <a:cxn ang="T6">
                    <a:pos x="T0" y="T1"/>
                  </a:cxn>
                  <a:cxn ang="T7">
                    <a:pos x="T2" y="T3"/>
                  </a:cxn>
                  <a:cxn ang="T8">
                    <a:pos x="T4" y="T5"/>
                  </a:cxn>
                </a:cxnLst>
                <a:rect l="T9" t="T10" r="T11" b="T12"/>
                <a:pathLst>
                  <a:path w="40698" h="21600" fill="none" extrusionOk="0">
                    <a:moveTo>
                      <a:pt x="-1" y="14916"/>
                    </a:moveTo>
                    <a:cubicBezTo>
                      <a:pt x="2894" y="6021"/>
                      <a:pt x="11185" y="-1"/>
                      <a:pt x="20540" y="0"/>
                    </a:cubicBezTo>
                    <a:cubicBezTo>
                      <a:pt x="29474" y="0"/>
                      <a:pt x="37487" y="5501"/>
                      <a:pt x="40697" y="13839"/>
                    </a:cubicBezTo>
                  </a:path>
                  <a:path w="40698" h="21600" stroke="0" extrusionOk="0">
                    <a:moveTo>
                      <a:pt x="-1" y="14916"/>
                    </a:moveTo>
                    <a:cubicBezTo>
                      <a:pt x="2894" y="6021"/>
                      <a:pt x="11185" y="-1"/>
                      <a:pt x="20540" y="0"/>
                    </a:cubicBezTo>
                    <a:cubicBezTo>
                      <a:pt x="29474" y="0"/>
                      <a:pt x="37487" y="5501"/>
                      <a:pt x="40697" y="13839"/>
                    </a:cubicBezTo>
                    <a:lnTo>
                      <a:pt x="20540" y="21600"/>
                    </a:lnTo>
                    <a:lnTo>
                      <a:pt x="-1" y="14916"/>
                    </a:lnTo>
                    <a:close/>
                  </a:path>
                </a:pathLst>
              </a:custGeom>
              <a:solidFill>
                <a:srgbClr val="E7EDED"/>
              </a:solidFill>
              <a:ln w="6350">
                <a:solidFill>
                  <a:srgbClr val="6C8F93"/>
                </a:solidFill>
                <a:round/>
                <a:headEnd/>
                <a:tailEnd/>
              </a:ln>
            </p:spPr>
            <p:txBody>
              <a:bodyPr/>
              <a:lstStyle/>
              <a:p>
                <a:endParaRPr lang="en-US"/>
              </a:p>
            </p:txBody>
          </p:sp>
          <p:sp>
            <p:nvSpPr>
              <p:cNvPr id="111907" name="Arc 17"/>
              <p:cNvSpPr>
                <a:spLocks/>
              </p:cNvSpPr>
              <p:nvPr/>
            </p:nvSpPr>
            <p:spPr bwMode="auto">
              <a:xfrm>
                <a:off x="713" y="1930"/>
                <a:ext cx="214" cy="126"/>
              </a:xfrm>
              <a:custGeom>
                <a:avLst/>
                <a:gdLst>
                  <a:gd name="T0" fmla="*/ 0 w 32990"/>
                  <a:gd name="T1" fmla="*/ 0 h 25945"/>
                  <a:gd name="T2" fmla="*/ 0 w 32990"/>
                  <a:gd name="T3" fmla="*/ 0 h 25945"/>
                  <a:gd name="T4" fmla="*/ 0 w 32990"/>
                  <a:gd name="T5" fmla="*/ 0 h 25945"/>
                  <a:gd name="T6" fmla="*/ 0 60000 65536"/>
                  <a:gd name="T7" fmla="*/ 0 60000 65536"/>
                  <a:gd name="T8" fmla="*/ 0 60000 65536"/>
                  <a:gd name="T9" fmla="*/ 0 w 32990"/>
                  <a:gd name="T10" fmla="*/ 0 h 25945"/>
                  <a:gd name="T11" fmla="*/ 32990 w 32990"/>
                  <a:gd name="T12" fmla="*/ 25945 h 25945"/>
                </a:gdLst>
                <a:ahLst/>
                <a:cxnLst>
                  <a:cxn ang="T6">
                    <a:pos x="T0" y="T1"/>
                  </a:cxn>
                  <a:cxn ang="T7">
                    <a:pos x="T2" y="T3"/>
                  </a:cxn>
                  <a:cxn ang="T8">
                    <a:pos x="T4" y="T5"/>
                  </a:cxn>
                </a:cxnLst>
                <a:rect l="T9" t="T10" r="T11" b="T12"/>
                <a:pathLst>
                  <a:path w="32990" h="25945" fill="none" extrusionOk="0">
                    <a:moveTo>
                      <a:pt x="441" y="25945"/>
                    </a:moveTo>
                    <a:cubicBezTo>
                      <a:pt x="147" y="24515"/>
                      <a:pt x="0" y="23059"/>
                      <a:pt x="0" y="21600"/>
                    </a:cubicBezTo>
                    <a:cubicBezTo>
                      <a:pt x="0" y="9670"/>
                      <a:pt x="9670" y="0"/>
                      <a:pt x="21600" y="0"/>
                    </a:cubicBezTo>
                    <a:cubicBezTo>
                      <a:pt x="25625" y="-1"/>
                      <a:pt x="29569" y="1124"/>
                      <a:pt x="32989" y="3247"/>
                    </a:cubicBezTo>
                  </a:path>
                  <a:path w="32990" h="25945" stroke="0" extrusionOk="0">
                    <a:moveTo>
                      <a:pt x="441" y="25945"/>
                    </a:moveTo>
                    <a:cubicBezTo>
                      <a:pt x="147" y="24515"/>
                      <a:pt x="0" y="23059"/>
                      <a:pt x="0" y="21600"/>
                    </a:cubicBezTo>
                    <a:cubicBezTo>
                      <a:pt x="0" y="9670"/>
                      <a:pt x="9670" y="0"/>
                      <a:pt x="21600" y="0"/>
                    </a:cubicBezTo>
                    <a:cubicBezTo>
                      <a:pt x="25625" y="-1"/>
                      <a:pt x="29569" y="1124"/>
                      <a:pt x="32989" y="3247"/>
                    </a:cubicBezTo>
                    <a:lnTo>
                      <a:pt x="21600" y="21600"/>
                    </a:lnTo>
                    <a:lnTo>
                      <a:pt x="441" y="25945"/>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908" name="Arc 18"/>
              <p:cNvSpPr>
                <a:spLocks/>
              </p:cNvSpPr>
              <p:nvPr/>
            </p:nvSpPr>
            <p:spPr bwMode="auto">
              <a:xfrm>
                <a:off x="715" y="1932"/>
                <a:ext cx="211" cy="123"/>
              </a:xfrm>
              <a:custGeom>
                <a:avLst/>
                <a:gdLst>
                  <a:gd name="T0" fmla="*/ 0 w 32950"/>
                  <a:gd name="T1" fmla="*/ 0 h 25966"/>
                  <a:gd name="T2" fmla="*/ 0 w 32950"/>
                  <a:gd name="T3" fmla="*/ 0 h 25966"/>
                  <a:gd name="T4" fmla="*/ 0 w 32950"/>
                  <a:gd name="T5" fmla="*/ 0 h 25966"/>
                  <a:gd name="T6" fmla="*/ 0 60000 65536"/>
                  <a:gd name="T7" fmla="*/ 0 60000 65536"/>
                  <a:gd name="T8" fmla="*/ 0 60000 65536"/>
                  <a:gd name="T9" fmla="*/ 0 w 32950"/>
                  <a:gd name="T10" fmla="*/ 0 h 25966"/>
                  <a:gd name="T11" fmla="*/ 32950 w 32950"/>
                  <a:gd name="T12" fmla="*/ 25966 h 25966"/>
                </a:gdLst>
                <a:ahLst/>
                <a:cxnLst>
                  <a:cxn ang="T6">
                    <a:pos x="T0" y="T1"/>
                  </a:cxn>
                  <a:cxn ang="T7">
                    <a:pos x="T2" y="T3"/>
                  </a:cxn>
                  <a:cxn ang="T8">
                    <a:pos x="T4" y="T5"/>
                  </a:cxn>
                </a:cxnLst>
                <a:rect l="T9" t="T10" r="T11" b="T12"/>
                <a:pathLst>
                  <a:path w="32950" h="25966" fill="none" extrusionOk="0">
                    <a:moveTo>
                      <a:pt x="445" y="25966"/>
                    </a:moveTo>
                    <a:cubicBezTo>
                      <a:pt x="149" y="24529"/>
                      <a:pt x="0" y="23066"/>
                      <a:pt x="0" y="21600"/>
                    </a:cubicBezTo>
                    <a:cubicBezTo>
                      <a:pt x="0" y="9670"/>
                      <a:pt x="9670" y="0"/>
                      <a:pt x="21600" y="0"/>
                    </a:cubicBezTo>
                    <a:cubicBezTo>
                      <a:pt x="25608" y="-1"/>
                      <a:pt x="29538" y="1115"/>
                      <a:pt x="32949" y="3222"/>
                    </a:cubicBezTo>
                  </a:path>
                  <a:path w="32950" h="25966" stroke="0" extrusionOk="0">
                    <a:moveTo>
                      <a:pt x="445" y="25966"/>
                    </a:moveTo>
                    <a:cubicBezTo>
                      <a:pt x="149" y="24529"/>
                      <a:pt x="0" y="23066"/>
                      <a:pt x="0" y="21600"/>
                    </a:cubicBezTo>
                    <a:cubicBezTo>
                      <a:pt x="0" y="9670"/>
                      <a:pt x="9670" y="0"/>
                      <a:pt x="21600" y="0"/>
                    </a:cubicBezTo>
                    <a:cubicBezTo>
                      <a:pt x="25608" y="-1"/>
                      <a:pt x="29538" y="1115"/>
                      <a:pt x="32949" y="3222"/>
                    </a:cubicBezTo>
                    <a:lnTo>
                      <a:pt x="21600" y="21600"/>
                    </a:lnTo>
                    <a:lnTo>
                      <a:pt x="445" y="25966"/>
                    </a:lnTo>
                    <a:close/>
                  </a:path>
                </a:pathLst>
              </a:custGeom>
              <a:solidFill>
                <a:srgbClr val="E7EDED"/>
              </a:solidFill>
              <a:ln w="6350">
                <a:solidFill>
                  <a:srgbClr val="6C8F93"/>
                </a:solidFill>
                <a:round/>
                <a:headEnd/>
                <a:tailEnd/>
              </a:ln>
            </p:spPr>
            <p:txBody>
              <a:bodyPr/>
              <a:lstStyle/>
              <a:p>
                <a:endParaRPr lang="en-US"/>
              </a:p>
            </p:txBody>
          </p:sp>
          <p:sp>
            <p:nvSpPr>
              <p:cNvPr id="111909" name="Arc 19"/>
              <p:cNvSpPr>
                <a:spLocks/>
              </p:cNvSpPr>
              <p:nvPr/>
            </p:nvSpPr>
            <p:spPr bwMode="auto">
              <a:xfrm>
                <a:off x="682" y="2217"/>
                <a:ext cx="216" cy="99"/>
              </a:xfrm>
              <a:custGeom>
                <a:avLst/>
                <a:gdLst>
                  <a:gd name="T0" fmla="*/ 0 w 32074"/>
                  <a:gd name="T1" fmla="*/ 0 h 22517"/>
                  <a:gd name="T2" fmla="*/ 0 w 32074"/>
                  <a:gd name="T3" fmla="*/ 0 h 22517"/>
                  <a:gd name="T4" fmla="*/ 0 w 32074"/>
                  <a:gd name="T5" fmla="*/ 0 h 22517"/>
                  <a:gd name="T6" fmla="*/ 0 60000 65536"/>
                  <a:gd name="T7" fmla="*/ 0 60000 65536"/>
                  <a:gd name="T8" fmla="*/ 0 60000 65536"/>
                  <a:gd name="T9" fmla="*/ 0 w 32074"/>
                  <a:gd name="T10" fmla="*/ 0 h 22517"/>
                  <a:gd name="T11" fmla="*/ 32074 w 32074"/>
                  <a:gd name="T12" fmla="*/ 22517 h 22517"/>
                </a:gdLst>
                <a:ahLst/>
                <a:cxnLst>
                  <a:cxn ang="T6">
                    <a:pos x="T0" y="T1"/>
                  </a:cxn>
                  <a:cxn ang="T7">
                    <a:pos x="T2" y="T3"/>
                  </a:cxn>
                  <a:cxn ang="T8">
                    <a:pos x="T4" y="T5"/>
                  </a:cxn>
                </a:cxnLst>
                <a:rect l="T9" t="T10" r="T11" b="T12"/>
                <a:pathLst>
                  <a:path w="32074" h="22517" fill="none" extrusionOk="0">
                    <a:moveTo>
                      <a:pt x="32073" y="19807"/>
                    </a:moveTo>
                    <a:cubicBezTo>
                      <a:pt x="28868" y="21584"/>
                      <a:pt x="25264" y="22516"/>
                      <a:pt x="21600" y="22517"/>
                    </a:cubicBezTo>
                    <a:cubicBezTo>
                      <a:pt x="9670" y="22517"/>
                      <a:pt x="0" y="12846"/>
                      <a:pt x="0" y="917"/>
                    </a:cubicBezTo>
                    <a:cubicBezTo>
                      <a:pt x="-1" y="611"/>
                      <a:pt x="6" y="305"/>
                      <a:pt x="19" y="0"/>
                    </a:cubicBezTo>
                  </a:path>
                  <a:path w="32074" h="22517" stroke="0" extrusionOk="0">
                    <a:moveTo>
                      <a:pt x="32073" y="19807"/>
                    </a:moveTo>
                    <a:cubicBezTo>
                      <a:pt x="28868" y="21584"/>
                      <a:pt x="25264" y="22516"/>
                      <a:pt x="21600" y="22517"/>
                    </a:cubicBezTo>
                    <a:cubicBezTo>
                      <a:pt x="9670" y="22517"/>
                      <a:pt x="0" y="12846"/>
                      <a:pt x="0" y="917"/>
                    </a:cubicBezTo>
                    <a:cubicBezTo>
                      <a:pt x="-1" y="611"/>
                      <a:pt x="6" y="305"/>
                      <a:pt x="19" y="0"/>
                    </a:cubicBezTo>
                    <a:lnTo>
                      <a:pt x="21600" y="917"/>
                    </a:lnTo>
                    <a:lnTo>
                      <a:pt x="32073" y="19807"/>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910" name="Arc 20"/>
              <p:cNvSpPr>
                <a:spLocks/>
              </p:cNvSpPr>
              <p:nvPr/>
            </p:nvSpPr>
            <p:spPr bwMode="auto">
              <a:xfrm>
                <a:off x="684" y="2217"/>
                <a:ext cx="213" cy="96"/>
              </a:xfrm>
              <a:custGeom>
                <a:avLst/>
                <a:gdLst>
                  <a:gd name="T0" fmla="*/ 0 w 32013"/>
                  <a:gd name="T1" fmla="*/ 0 h 22524"/>
                  <a:gd name="T2" fmla="*/ 0 w 32013"/>
                  <a:gd name="T3" fmla="*/ 0 h 22524"/>
                  <a:gd name="T4" fmla="*/ 0 w 32013"/>
                  <a:gd name="T5" fmla="*/ 0 h 22524"/>
                  <a:gd name="T6" fmla="*/ 0 60000 65536"/>
                  <a:gd name="T7" fmla="*/ 0 60000 65536"/>
                  <a:gd name="T8" fmla="*/ 0 60000 65536"/>
                  <a:gd name="T9" fmla="*/ 0 w 32013"/>
                  <a:gd name="T10" fmla="*/ 0 h 22524"/>
                  <a:gd name="T11" fmla="*/ 32013 w 32013"/>
                  <a:gd name="T12" fmla="*/ 22524 h 22524"/>
                </a:gdLst>
                <a:ahLst/>
                <a:cxnLst>
                  <a:cxn ang="T6">
                    <a:pos x="T0" y="T1"/>
                  </a:cxn>
                  <a:cxn ang="T7">
                    <a:pos x="T2" y="T3"/>
                  </a:cxn>
                  <a:cxn ang="T8">
                    <a:pos x="T4" y="T5"/>
                  </a:cxn>
                </a:cxnLst>
                <a:rect l="T9" t="T10" r="T11" b="T12"/>
                <a:pathLst>
                  <a:path w="32013" h="22524" fill="none" extrusionOk="0">
                    <a:moveTo>
                      <a:pt x="32013" y="19848"/>
                    </a:moveTo>
                    <a:cubicBezTo>
                      <a:pt x="28823" y="21603"/>
                      <a:pt x="25241" y="22523"/>
                      <a:pt x="21600" y="22524"/>
                    </a:cubicBezTo>
                    <a:cubicBezTo>
                      <a:pt x="9670" y="22524"/>
                      <a:pt x="0" y="12853"/>
                      <a:pt x="0" y="924"/>
                    </a:cubicBezTo>
                    <a:cubicBezTo>
                      <a:pt x="-1" y="615"/>
                      <a:pt x="6" y="307"/>
                      <a:pt x="19" y="-1"/>
                    </a:cubicBezTo>
                  </a:path>
                  <a:path w="32013" h="22524" stroke="0" extrusionOk="0">
                    <a:moveTo>
                      <a:pt x="32013" y="19848"/>
                    </a:moveTo>
                    <a:cubicBezTo>
                      <a:pt x="28823" y="21603"/>
                      <a:pt x="25241" y="22523"/>
                      <a:pt x="21600" y="22524"/>
                    </a:cubicBezTo>
                    <a:cubicBezTo>
                      <a:pt x="9670" y="22524"/>
                      <a:pt x="0" y="12853"/>
                      <a:pt x="0" y="924"/>
                    </a:cubicBezTo>
                    <a:cubicBezTo>
                      <a:pt x="-1" y="615"/>
                      <a:pt x="6" y="307"/>
                      <a:pt x="19" y="-1"/>
                    </a:cubicBezTo>
                    <a:lnTo>
                      <a:pt x="21600" y="924"/>
                    </a:lnTo>
                    <a:lnTo>
                      <a:pt x="32013" y="19848"/>
                    </a:lnTo>
                    <a:close/>
                  </a:path>
                </a:pathLst>
              </a:custGeom>
              <a:solidFill>
                <a:srgbClr val="E7EDED"/>
              </a:solidFill>
              <a:ln w="6350">
                <a:solidFill>
                  <a:srgbClr val="6C8F93"/>
                </a:solidFill>
                <a:round/>
                <a:headEnd/>
                <a:tailEnd/>
              </a:ln>
            </p:spPr>
            <p:txBody>
              <a:bodyPr/>
              <a:lstStyle/>
              <a:p>
                <a:endParaRPr lang="en-US"/>
              </a:p>
            </p:txBody>
          </p:sp>
          <p:sp>
            <p:nvSpPr>
              <p:cNvPr id="111911" name="Arc 21"/>
              <p:cNvSpPr>
                <a:spLocks/>
              </p:cNvSpPr>
              <p:nvPr/>
            </p:nvSpPr>
            <p:spPr bwMode="auto">
              <a:xfrm>
                <a:off x="1262" y="1936"/>
                <a:ext cx="164" cy="120"/>
              </a:xfrm>
              <a:custGeom>
                <a:avLst/>
                <a:gdLst>
                  <a:gd name="T0" fmla="*/ 0 w 26077"/>
                  <a:gd name="T1" fmla="*/ 0 h 32051"/>
                  <a:gd name="T2" fmla="*/ 0 w 26077"/>
                  <a:gd name="T3" fmla="*/ 0 h 32051"/>
                  <a:gd name="T4" fmla="*/ 0 w 26077"/>
                  <a:gd name="T5" fmla="*/ 0 h 32051"/>
                  <a:gd name="T6" fmla="*/ 0 60000 65536"/>
                  <a:gd name="T7" fmla="*/ 0 60000 65536"/>
                  <a:gd name="T8" fmla="*/ 0 60000 65536"/>
                  <a:gd name="T9" fmla="*/ 0 w 26077"/>
                  <a:gd name="T10" fmla="*/ 0 h 32051"/>
                  <a:gd name="T11" fmla="*/ 26077 w 26077"/>
                  <a:gd name="T12" fmla="*/ 32051 h 32051"/>
                </a:gdLst>
                <a:ahLst/>
                <a:cxnLst>
                  <a:cxn ang="T6">
                    <a:pos x="T0" y="T1"/>
                  </a:cxn>
                  <a:cxn ang="T7">
                    <a:pos x="T2" y="T3"/>
                  </a:cxn>
                  <a:cxn ang="T8">
                    <a:pos x="T4" y="T5"/>
                  </a:cxn>
                </a:cxnLst>
                <a:rect l="T9" t="T10" r="T11" b="T12"/>
                <a:pathLst>
                  <a:path w="26077" h="32051" fill="none" extrusionOk="0">
                    <a:moveTo>
                      <a:pt x="0" y="469"/>
                    </a:moveTo>
                    <a:cubicBezTo>
                      <a:pt x="1471" y="157"/>
                      <a:pt x="2972" y="-1"/>
                      <a:pt x="4477" y="0"/>
                    </a:cubicBezTo>
                    <a:cubicBezTo>
                      <a:pt x="16406" y="0"/>
                      <a:pt x="26077" y="9670"/>
                      <a:pt x="26077" y="21600"/>
                    </a:cubicBezTo>
                    <a:cubicBezTo>
                      <a:pt x="26077" y="25255"/>
                      <a:pt x="25149" y="28851"/>
                      <a:pt x="23380" y="32051"/>
                    </a:cubicBezTo>
                  </a:path>
                  <a:path w="26077" h="32051" stroke="0" extrusionOk="0">
                    <a:moveTo>
                      <a:pt x="0" y="469"/>
                    </a:moveTo>
                    <a:cubicBezTo>
                      <a:pt x="1471" y="157"/>
                      <a:pt x="2972" y="-1"/>
                      <a:pt x="4477" y="0"/>
                    </a:cubicBezTo>
                    <a:cubicBezTo>
                      <a:pt x="16406" y="0"/>
                      <a:pt x="26077" y="9670"/>
                      <a:pt x="26077" y="21600"/>
                    </a:cubicBezTo>
                    <a:cubicBezTo>
                      <a:pt x="26077" y="25255"/>
                      <a:pt x="25149" y="28851"/>
                      <a:pt x="23380" y="32051"/>
                    </a:cubicBezTo>
                    <a:lnTo>
                      <a:pt x="4477" y="21600"/>
                    </a:lnTo>
                    <a:lnTo>
                      <a:pt x="0" y="46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912" name="Arc 22"/>
              <p:cNvSpPr>
                <a:spLocks/>
              </p:cNvSpPr>
              <p:nvPr/>
            </p:nvSpPr>
            <p:spPr bwMode="auto">
              <a:xfrm>
                <a:off x="1263" y="1938"/>
                <a:ext cx="161" cy="118"/>
              </a:xfrm>
              <a:custGeom>
                <a:avLst/>
                <a:gdLst>
                  <a:gd name="T0" fmla="*/ 0 w 26034"/>
                  <a:gd name="T1" fmla="*/ 0 h 32133"/>
                  <a:gd name="T2" fmla="*/ 0 w 26034"/>
                  <a:gd name="T3" fmla="*/ 0 h 32133"/>
                  <a:gd name="T4" fmla="*/ 0 w 26034"/>
                  <a:gd name="T5" fmla="*/ 0 h 32133"/>
                  <a:gd name="T6" fmla="*/ 0 60000 65536"/>
                  <a:gd name="T7" fmla="*/ 0 60000 65536"/>
                  <a:gd name="T8" fmla="*/ 0 60000 65536"/>
                  <a:gd name="T9" fmla="*/ 0 w 26034"/>
                  <a:gd name="T10" fmla="*/ 0 h 32133"/>
                  <a:gd name="T11" fmla="*/ 26034 w 26034"/>
                  <a:gd name="T12" fmla="*/ 32133 h 32133"/>
                </a:gdLst>
                <a:ahLst/>
                <a:cxnLst>
                  <a:cxn ang="T6">
                    <a:pos x="T0" y="T1"/>
                  </a:cxn>
                  <a:cxn ang="T7">
                    <a:pos x="T2" y="T3"/>
                  </a:cxn>
                  <a:cxn ang="T8">
                    <a:pos x="T4" y="T5"/>
                  </a:cxn>
                </a:cxnLst>
                <a:rect l="T9" t="T10" r="T11" b="T12"/>
                <a:pathLst>
                  <a:path w="26034" h="32133" fill="none" extrusionOk="0">
                    <a:moveTo>
                      <a:pt x="-1" y="459"/>
                    </a:moveTo>
                    <a:cubicBezTo>
                      <a:pt x="1458" y="154"/>
                      <a:pt x="2944" y="-1"/>
                      <a:pt x="4434" y="0"/>
                    </a:cubicBezTo>
                    <a:cubicBezTo>
                      <a:pt x="16363" y="0"/>
                      <a:pt x="26034" y="9670"/>
                      <a:pt x="26034" y="21600"/>
                    </a:cubicBezTo>
                    <a:cubicBezTo>
                      <a:pt x="26034" y="25287"/>
                      <a:pt x="25089" y="28913"/>
                      <a:pt x="23291" y="32132"/>
                    </a:cubicBezTo>
                  </a:path>
                  <a:path w="26034" h="32133" stroke="0" extrusionOk="0">
                    <a:moveTo>
                      <a:pt x="-1" y="459"/>
                    </a:moveTo>
                    <a:cubicBezTo>
                      <a:pt x="1458" y="154"/>
                      <a:pt x="2944" y="-1"/>
                      <a:pt x="4434" y="0"/>
                    </a:cubicBezTo>
                    <a:cubicBezTo>
                      <a:pt x="16363" y="0"/>
                      <a:pt x="26034" y="9670"/>
                      <a:pt x="26034" y="21600"/>
                    </a:cubicBezTo>
                    <a:cubicBezTo>
                      <a:pt x="26034" y="25287"/>
                      <a:pt x="25089" y="28913"/>
                      <a:pt x="23291" y="32132"/>
                    </a:cubicBezTo>
                    <a:lnTo>
                      <a:pt x="4434" y="21600"/>
                    </a:lnTo>
                    <a:lnTo>
                      <a:pt x="-1" y="459"/>
                    </a:lnTo>
                    <a:close/>
                  </a:path>
                </a:pathLst>
              </a:custGeom>
              <a:solidFill>
                <a:srgbClr val="E7EDED"/>
              </a:solidFill>
              <a:ln w="6350">
                <a:solidFill>
                  <a:srgbClr val="6C8F93"/>
                </a:solidFill>
                <a:round/>
                <a:headEnd/>
                <a:tailEnd/>
              </a:ln>
            </p:spPr>
            <p:txBody>
              <a:bodyPr/>
              <a:lstStyle/>
              <a:p>
                <a:endParaRPr lang="en-US"/>
              </a:p>
            </p:txBody>
          </p:sp>
          <p:sp>
            <p:nvSpPr>
              <p:cNvPr id="111913" name="Arc 23"/>
              <p:cNvSpPr>
                <a:spLocks/>
              </p:cNvSpPr>
              <p:nvPr/>
            </p:nvSpPr>
            <p:spPr bwMode="auto">
              <a:xfrm>
                <a:off x="1308" y="2056"/>
                <a:ext cx="156" cy="119"/>
              </a:xfrm>
              <a:custGeom>
                <a:avLst/>
                <a:gdLst>
                  <a:gd name="T0" fmla="*/ 0 w 21600"/>
                  <a:gd name="T1" fmla="*/ 0 h 29154"/>
                  <a:gd name="T2" fmla="*/ 0 w 21600"/>
                  <a:gd name="T3" fmla="*/ 0 h 29154"/>
                  <a:gd name="T4" fmla="*/ 0 w 21600"/>
                  <a:gd name="T5" fmla="*/ 0 h 29154"/>
                  <a:gd name="T6" fmla="*/ 0 60000 65536"/>
                  <a:gd name="T7" fmla="*/ 0 60000 65536"/>
                  <a:gd name="T8" fmla="*/ 0 60000 65536"/>
                  <a:gd name="T9" fmla="*/ 0 w 21600"/>
                  <a:gd name="T10" fmla="*/ 0 h 29154"/>
                  <a:gd name="T11" fmla="*/ 21600 w 21600"/>
                  <a:gd name="T12" fmla="*/ 29154 h 29154"/>
                </a:gdLst>
                <a:ahLst/>
                <a:cxnLst>
                  <a:cxn ang="T6">
                    <a:pos x="T0" y="T1"/>
                  </a:cxn>
                  <a:cxn ang="T7">
                    <a:pos x="T2" y="T3"/>
                  </a:cxn>
                  <a:cxn ang="T8">
                    <a:pos x="T4" y="T5"/>
                  </a:cxn>
                </a:cxnLst>
                <a:rect l="T9" t="T10" r="T11" b="T12"/>
                <a:pathLst>
                  <a:path w="21600" h="29154" fill="none" extrusionOk="0">
                    <a:moveTo>
                      <a:pt x="13494" y="-1"/>
                    </a:moveTo>
                    <a:cubicBezTo>
                      <a:pt x="18617" y="4098"/>
                      <a:pt x="21600" y="10304"/>
                      <a:pt x="21600" y="16866"/>
                    </a:cubicBezTo>
                    <a:cubicBezTo>
                      <a:pt x="21600" y="21256"/>
                      <a:pt x="20261" y="25543"/>
                      <a:pt x="17764" y="29154"/>
                    </a:cubicBezTo>
                  </a:path>
                  <a:path w="21600" h="29154" stroke="0" extrusionOk="0">
                    <a:moveTo>
                      <a:pt x="13494" y="-1"/>
                    </a:moveTo>
                    <a:cubicBezTo>
                      <a:pt x="18617" y="4098"/>
                      <a:pt x="21600" y="10304"/>
                      <a:pt x="21600" y="16866"/>
                    </a:cubicBezTo>
                    <a:cubicBezTo>
                      <a:pt x="21600" y="21256"/>
                      <a:pt x="20261" y="25543"/>
                      <a:pt x="17764" y="29154"/>
                    </a:cubicBezTo>
                    <a:lnTo>
                      <a:pt x="0" y="16866"/>
                    </a:lnTo>
                    <a:lnTo>
                      <a:pt x="13494"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914" name="Arc 24"/>
              <p:cNvSpPr>
                <a:spLocks/>
              </p:cNvSpPr>
              <p:nvPr/>
            </p:nvSpPr>
            <p:spPr bwMode="auto">
              <a:xfrm>
                <a:off x="1308" y="2057"/>
                <a:ext cx="154" cy="117"/>
              </a:xfrm>
              <a:custGeom>
                <a:avLst/>
                <a:gdLst>
                  <a:gd name="T0" fmla="*/ 0 w 21600"/>
                  <a:gd name="T1" fmla="*/ 0 h 29302"/>
                  <a:gd name="T2" fmla="*/ 0 w 21600"/>
                  <a:gd name="T3" fmla="*/ 0 h 29302"/>
                  <a:gd name="T4" fmla="*/ 0 w 21600"/>
                  <a:gd name="T5" fmla="*/ 0 h 29302"/>
                  <a:gd name="T6" fmla="*/ 0 60000 65536"/>
                  <a:gd name="T7" fmla="*/ 0 60000 65536"/>
                  <a:gd name="T8" fmla="*/ 0 60000 65536"/>
                  <a:gd name="T9" fmla="*/ 0 w 21600"/>
                  <a:gd name="T10" fmla="*/ 0 h 29302"/>
                  <a:gd name="T11" fmla="*/ 21600 w 21600"/>
                  <a:gd name="T12" fmla="*/ 29302 h 29302"/>
                </a:gdLst>
                <a:ahLst/>
                <a:cxnLst>
                  <a:cxn ang="T6">
                    <a:pos x="T0" y="T1"/>
                  </a:cxn>
                  <a:cxn ang="T7">
                    <a:pos x="T2" y="T3"/>
                  </a:cxn>
                  <a:cxn ang="T8">
                    <a:pos x="T4" y="T5"/>
                  </a:cxn>
                </a:cxnLst>
                <a:rect l="T9" t="T10" r="T11" b="T12"/>
                <a:pathLst>
                  <a:path w="21600" h="29302" fill="none" extrusionOk="0">
                    <a:moveTo>
                      <a:pt x="13412" y="0"/>
                    </a:moveTo>
                    <a:cubicBezTo>
                      <a:pt x="18584" y="4097"/>
                      <a:pt x="21600" y="10333"/>
                      <a:pt x="21600" y="16931"/>
                    </a:cubicBezTo>
                    <a:cubicBezTo>
                      <a:pt x="21600" y="21356"/>
                      <a:pt x="20240" y="25674"/>
                      <a:pt x="17706" y="29301"/>
                    </a:cubicBezTo>
                  </a:path>
                  <a:path w="21600" h="29302" stroke="0" extrusionOk="0">
                    <a:moveTo>
                      <a:pt x="13412" y="0"/>
                    </a:moveTo>
                    <a:cubicBezTo>
                      <a:pt x="18584" y="4097"/>
                      <a:pt x="21600" y="10333"/>
                      <a:pt x="21600" y="16931"/>
                    </a:cubicBezTo>
                    <a:cubicBezTo>
                      <a:pt x="21600" y="21356"/>
                      <a:pt x="20240" y="25674"/>
                      <a:pt x="17706" y="29301"/>
                    </a:cubicBezTo>
                    <a:lnTo>
                      <a:pt x="0" y="16931"/>
                    </a:lnTo>
                    <a:lnTo>
                      <a:pt x="13412" y="0"/>
                    </a:lnTo>
                    <a:close/>
                  </a:path>
                </a:pathLst>
              </a:custGeom>
              <a:solidFill>
                <a:srgbClr val="E7EDED"/>
              </a:solidFill>
              <a:ln w="6350">
                <a:solidFill>
                  <a:srgbClr val="6C8F93"/>
                </a:solidFill>
                <a:round/>
                <a:headEnd/>
                <a:tailEnd/>
              </a:ln>
            </p:spPr>
            <p:txBody>
              <a:bodyPr/>
              <a:lstStyle/>
              <a:p>
                <a:endParaRPr lang="en-US"/>
              </a:p>
            </p:txBody>
          </p:sp>
          <p:sp>
            <p:nvSpPr>
              <p:cNvPr id="111915" name="Arc 25"/>
              <p:cNvSpPr>
                <a:spLocks/>
              </p:cNvSpPr>
              <p:nvPr/>
            </p:nvSpPr>
            <p:spPr bwMode="auto">
              <a:xfrm>
                <a:off x="1257" y="2176"/>
                <a:ext cx="183" cy="172"/>
              </a:xfrm>
              <a:custGeom>
                <a:avLst/>
                <a:gdLst>
                  <a:gd name="T0" fmla="*/ 0 w 28724"/>
                  <a:gd name="T1" fmla="*/ 0 h 27592"/>
                  <a:gd name="T2" fmla="*/ 0 w 28724"/>
                  <a:gd name="T3" fmla="*/ 0 h 27592"/>
                  <a:gd name="T4" fmla="*/ 0 w 28724"/>
                  <a:gd name="T5" fmla="*/ 0 h 27592"/>
                  <a:gd name="T6" fmla="*/ 0 60000 65536"/>
                  <a:gd name="T7" fmla="*/ 0 60000 65536"/>
                  <a:gd name="T8" fmla="*/ 0 60000 65536"/>
                  <a:gd name="T9" fmla="*/ 0 w 28724"/>
                  <a:gd name="T10" fmla="*/ 0 h 27592"/>
                  <a:gd name="T11" fmla="*/ 28724 w 28724"/>
                  <a:gd name="T12" fmla="*/ 27592 h 27592"/>
                </a:gdLst>
                <a:ahLst/>
                <a:cxnLst>
                  <a:cxn ang="T6">
                    <a:pos x="T0" y="T1"/>
                  </a:cxn>
                  <a:cxn ang="T7">
                    <a:pos x="T2" y="T3"/>
                  </a:cxn>
                  <a:cxn ang="T8">
                    <a:pos x="T4" y="T5"/>
                  </a:cxn>
                </a:cxnLst>
                <a:rect l="T9" t="T10" r="T11" b="T12"/>
                <a:pathLst>
                  <a:path w="28724" h="27592" fill="none" extrusionOk="0">
                    <a:moveTo>
                      <a:pt x="27876" y="-1"/>
                    </a:moveTo>
                    <a:cubicBezTo>
                      <a:pt x="28438" y="1947"/>
                      <a:pt x="28724" y="3964"/>
                      <a:pt x="28724" y="5992"/>
                    </a:cubicBezTo>
                    <a:cubicBezTo>
                      <a:pt x="28724" y="17921"/>
                      <a:pt x="19053" y="27592"/>
                      <a:pt x="7124" y="27592"/>
                    </a:cubicBezTo>
                    <a:cubicBezTo>
                      <a:pt x="4698" y="27592"/>
                      <a:pt x="2289" y="27183"/>
                      <a:pt x="-1" y="26383"/>
                    </a:cubicBezTo>
                  </a:path>
                  <a:path w="28724" h="27592" stroke="0" extrusionOk="0">
                    <a:moveTo>
                      <a:pt x="27876" y="-1"/>
                    </a:moveTo>
                    <a:cubicBezTo>
                      <a:pt x="28438" y="1947"/>
                      <a:pt x="28724" y="3964"/>
                      <a:pt x="28724" y="5992"/>
                    </a:cubicBezTo>
                    <a:cubicBezTo>
                      <a:pt x="28724" y="17921"/>
                      <a:pt x="19053" y="27592"/>
                      <a:pt x="7124" y="27592"/>
                    </a:cubicBezTo>
                    <a:cubicBezTo>
                      <a:pt x="4698" y="27592"/>
                      <a:pt x="2289" y="27183"/>
                      <a:pt x="-1" y="26383"/>
                    </a:cubicBezTo>
                    <a:lnTo>
                      <a:pt x="7124" y="5992"/>
                    </a:lnTo>
                    <a:lnTo>
                      <a:pt x="27876"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916" name="Arc 26"/>
              <p:cNvSpPr>
                <a:spLocks/>
              </p:cNvSpPr>
              <p:nvPr/>
            </p:nvSpPr>
            <p:spPr bwMode="auto">
              <a:xfrm>
                <a:off x="1257" y="2176"/>
                <a:ext cx="180" cy="169"/>
              </a:xfrm>
              <a:custGeom>
                <a:avLst/>
                <a:gdLst>
                  <a:gd name="T0" fmla="*/ 0 w 28722"/>
                  <a:gd name="T1" fmla="*/ 0 h 27594"/>
                  <a:gd name="T2" fmla="*/ 0 w 28722"/>
                  <a:gd name="T3" fmla="*/ 0 h 27594"/>
                  <a:gd name="T4" fmla="*/ 0 w 28722"/>
                  <a:gd name="T5" fmla="*/ 0 h 27594"/>
                  <a:gd name="T6" fmla="*/ 0 60000 65536"/>
                  <a:gd name="T7" fmla="*/ 0 60000 65536"/>
                  <a:gd name="T8" fmla="*/ 0 60000 65536"/>
                  <a:gd name="T9" fmla="*/ 0 w 28722"/>
                  <a:gd name="T10" fmla="*/ 0 h 27594"/>
                  <a:gd name="T11" fmla="*/ 28722 w 28722"/>
                  <a:gd name="T12" fmla="*/ 27594 h 27594"/>
                </a:gdLst>
                <a:ahLst/>
                <a:cxnLst>
                  <a:cxn ang="T6">
                    <a:pos x="T0" y="T1"/>
                  </a:cxn>
                  <a:cxn ang="T7">
                    <a:pos x="T2" y="T3"/>
                  </a:cxn>
                  <a:cxn ang="T8">
                    <a:pos x="T4" y="T5"/>
                  </a:cxn>
                </a:cxnLst>
                <a:rect l="T9" t="T10" r="T11" b="T12"/>
                <a:pathLst>
                  <a:path w="28722" h="27594" fill="none" extrusionOk="0">
                    <a:moveTo>
                      <a:pt x="27873" y="0"/>
                    </a:moveTo>
                    <a:cubicBezTo>
                      <a:pt x="28436" y="1948"/>
                      <a:pt x="28722" y="3966"/>
                      <a:pt x="28722" y="5994"/>
                    </a:cubicBezTo>
                    <a:cubicBezTo>
                      <a:pt x="28722" y="17923"/>
                      <a:pt x="19051" y="27594"/>
                      <a:pt x="7122" y="27594"/>
                    </a:cubicBezTo>
                    <a:cubicBezTo>
                      <a:pt x="4697" y="27594"/>
                      <a:pt x="2289" y="27185"/>
                      <a:pt x="-1" y="26386"/>
                    </a:cubicBezTo>
                  </a:path>
                  <a:path w="28722" h="27594" stroke="0" extrusionOk="0">
                    <a:moveTo>
                      <a:pt x="27873" y="0"/>
                    </a:moveTo>
                    <a:cubicBezTo>
                      <a:pt x="28436" y="1948"/>
                      <a:pt x="28722" y="3966"/>
                      <a:pt x="28722" y="5994"/>
                    </a:cubicBezTo>
                    <a:cubicBezTo>
                      <a:pt x="28722" y="17923"/>
                      <a:pt x="19051" y="27594"/>
                      <a:pt x="7122" y="27594"/>
                    </a:cubicBezTo>
                    <a:cubicBezTo>
                      <a:pt x="4697" y="27594"/>
                      <a:pt x="2289" y="27185"/>
                      <a:pt x="-1" y="26386"/>
                    </a:cubicBezTo>
                    <a:lnTo>
                      <a:pt x="7122" y="5994"/>
                    </a:lnTo>
                    <a:lnTo>
                      <a:pt x="27873" y="0"/>
                    </a:lnTo>
                    <a:close/>
                  </a:path>
                </a:pathLst>
              </a:custGeom>
              <a:solidFill>
                <a:srgbClr val="E7EDED"/>
              </a:solidFill>
              <a:ln w="6350">
                <a:solidFill>
                  <a:srgbClr val="6C8F93"/>
                </a:solidFill>
                <a:round/>
                <a:headEnd/>
                <a:tailEnd/>
              </a:ln>
            </p:spPr>
            <p:txBody>
              <a:bodyPr/>
              <a:lstStyle/>
              <a:p>
                <a:endParaRPr lang="en-US"/>
              </a:p>
            </p:txBody>
          </p:sp>
          <p:sp>
            <p:nvSpPr>
              <p:cNvPr id="111917" name="Arc 27"/>
              <p:cNvSpPr>
                <a:spLocks/>
              </p:cNvSpPr>
              <p:nvPr/>
            </p:nvSpPr>
            <p:spPr bwMode="auto">
              <a:xfrm>
                <a:off x="628" y="2055"/>
                <a:ext cx="99" cy="165"/>
              </a:xfrm>
              <a:custGeom>
                <a:avLst/>
                <a:gdLst>
                  <a:gd name="T0" fmla="*/ 0 w 21600"/>
                  <a:gd name="T1" fmla="*/ 0 h 41258"/>
                  <a:gd name="T2" fmla="*/ 0 w 21600"/>
                  <a:gd name="T3" fmla="*/ 0 h 41258"/>
                  <a:gd name="T4" fmla="*/ 0 w 21600"/>
                  <a:gd name="T5" fmla="*/ 0 h 41258"/>
                  <a:gd name="T6" fmla="*/ 0 60000 65536"/>
                  <a:gd name="T7" fmla="*/ 0 60000 65536"/>
                  <a:gd name="T8" fmla="*/ 0 60000 65536"/>
                  <a:gd name="T9" fmla="*/ 0 w 21600"/>
                  <a:gd name="T10" fmla="*/ 0 h 41258"/>
                  <a:gd name="T11" fmla="*/ 21600 w 21600"/>
                  <a:gd name="T12" fmla="*/ 41258 h 41258"/>
                </a:gdLst>
                <a:ahLst/>
                <a:cxnLst>
                  <a:cxn ang="T6">
                    <a:pos x="T0" y="T1"/>
                  </a:cxn>
                  <a:cxn ang="T7">
                    <a:pos x="T2" y="T3"/>
                  </a:cxn>
                  <a:cxn ang="T8">
                    <a:pos x="T4" y="T5"/>
                  </a:cxn>
                </a:cxnLst>
                <a:rect l="T9" t="T10" r="T11" b="T12"/>
                <a:pathLst>
                  <a:path w="21600" h="41258" fill="none" extrusionOk="0">
                    <a:moveTo>
                      <a:pt x="12768" y="41257"/>
                    </a:moveTo>
                    <a:cubicBezTo>
                      <a:pt x="4999" y="37777"/>
                      <a:pt x="0" y="30058"/>
                      <a:pt x="0" y="21546"/>
                    </a:cubicBezTo>
                    <a:cubicBezTo>
                      <a:pt x="-1" y="10211"/>
                      <a:pt x="8761" y="804"/>
                      <a:pt x="20068" y="0"/>
                    </a:cubicBezTo>
                  </a:path>
                  <a:path w="21600" h="41258" stroke="0" extrusionOk="0">
                    <a:moveTo>
                      <a:pt x="12768" y="41257"/>
                    </a:moveTo>
                    <a:cubicBezTo>
                      <a:pt x="4999" y="37777"/>
                      <a:pt x="0" y="30058"/>
                      <a:pt x="0" y="21546"/>
                    </a:cubicBezTo>
                    <a:cubicBezTo>
                      <a:pt x="-1" y="10211"/>
                      <a:pt x="8761" y="804"/>
                      <a:pt x="20068" y="0"/>
                    </a:cubicBezTo>
                    <a:lnTo>
                      <a:pt x="21600" y="21546"/>
                    </a:lnTo>
                    <a:lnTo>
                      <a:pt x="12768" y="41257"/>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918" name="Arc 28"/>
              <p:cNvSpPr>
                <a:spLocks/>
              </p:cNvSpPr>
              <p:nvPr/>
            </p:nvSpPr>
            <p:spPr bwMode="auto">
              <a:xfrm>
                <a:off x="630" y="2057"/>
                <a:ext cx="97" cy="161"/>
              </a:xfrm>
              <a:custGeom>
                <a:avLst/>
                <a:gdLst>
                  <a:gd name="T0" fmla="*/ 0 w 21600"/>
                  <a:gd name="T1" fmla="*/ 0 h 41268"/>
                  <a:gd name="T2" fmla="*/ 0 w 21600"/>
                  <a:gd name="T3" fmla="*/ 0 h 41268"/>
                  <a:gd name="T4" fmla="*/ 0 w 21600"/>
                  <a:gd name="T5" fmla="*/ 0 h 41268"/>
                  <a:gd name="T6" fmla="*/ 0 60000 65536"/>
                  <a:gd name="T7" fmla="*/ 0 60000 65536"/>
                  <a:gd name="T8" fmla="*/ 0 60000 65536"/>
                  <a:gd name="T9" fmla="*/ 0 w 21600"/>
                  <a:gd name="T10" fmla="*/ 0 h 41268"/>
                  <a:gd name="T11" fmla="*/ 21600 w 21600"/>
                  <a:gd name="T12" fmla="*/ 41268 h 41268"/>
                </a:gdLst>
                <a:ahLst/>
                <a:cxnLst>
                  <a:cxn ang="T6">
                    <a:pos x="T0" y="T1"/>
                  </a:cxn>
                  <a:cxn ang="T7">
                    <a:pos x="T2" y="T3"/>
                  </a:cxn>
                  <a:cxn ang="T8">
                    <a:pos x="T4" y="T5"/>
                  </a:cxn>
                </a:cxnLst>
                <a:rect l="T9" t="T10" r="T11" b="T12"/>
                <a:pathLst>
                  <a:path w="21600" h="41268" fill="none" extrusionOk="0">
                    <a:moveTo>
                      <a:pt x="12790" y="41267"/>
                    </a:moveTo>
                    <a:cubicBezTo>
                      <a:pt x="5009" y="37792"/>
                      <a:pt x="0" y="30067"/>
                      <a:pt x="0" y="21546"/>
                    </a:cubicBezTo>
                    <a:cubicBezTo>
                      <a:pt x="-1" y="10209"/>
                      <a:pt x="8763" y="802"/>
                      <a:pt x="20072" y="0"/>
                    </a:cubicBezTo>
                  </a:path>
                  <a:path w="21600" h="41268" stroke="0" extrusionOk="0">
                    <a:moveTo>
                      <a:pt x="12790" y="41267"/>
                    </a:moveTo>
                    <a:cubicBezTo>
                      <a:pt x="5009" y="37792"/>
                      <a:pt x="0" y="30067"/>
                      <a:pt x="0" y="21546"/>
                    </a:cubicBezTo>
                    <a:cubicBezTo>
                      <a:pt x="-1" y="10209"/>
                      <a:pt x="8763" y="802"/>
                      <a:pt x="20072" y="0"/>
                    </a:cubicBezTo>
                    <a:lnTo>
                      <a:pt x="21600" y="21546"/>
                    </a:lnTo>
                    <a:lnTo>
                      <a:pt x="12790" y="41267"/>
                    </a:lnTo>
                    <a:close/>
                  </a:path>
                </a:pathLst>
              </a:custGeom>
              <a:solidFill>
                <a:srgbClr val="E7EDED"/>
              </a:solidFill>
              <a:ln w="6350">
                <a:solidFill>
                  <a:srgbClr val="6C8F93"/>
                </a:solidFill>
                <a:round/>
                <a:headEnd/>
                <a:tailEnd/>
              </a:ln>
            </p:spPr>
            <p:txBody>
              <a:bodyPr/>
              <a:lstStyle/>
              <a:p>
                <a:endParaRPr lang="en-US"/>
              </a:p>
            </p:txBody>
          </p:sp>
          <p:sp>
            <p:nvSpPr>
              <p:cNvPr id="111919" name="Arc 29"/>
              <p:cNvSpPr>
                <a:spLocks/>
              </p:cNvSpPr>
              <p:nvPr/>
            </p:nvSpPr>
            <p:spPr bwMode="auto">
              <a:xfrm>
                <a:off x="890" y="2279"/>
                <a:ext cx="375" cy="100"/>
              </a:xfrm>
              <a:custGeom>
                <a:avLst/>
                <a:gdLst>
                  <a:gd name="T0" fmla="*/ 0 w 39085"/>
                  <a:gd name="T1" fmla="*/ 0 h 21600"/>
                  <a:gd name="T2" fmla="*/ 0 w 39085"/>
                  <a:gd name="T3" fmla="*/ 0 h 21600"/>
                  <a:gd name="T4" fmla="*/ 0 w 39085"/>
                  <a:gd name="T5" fmla="*/ 0 h 21600"/>
                  <a:gd name="T6" fmla="*/ 0 60000 65536"/>
                  <a:gd name="T7" fmla="*/ 0 60000 65536"/>
                  <a:gd name="T8" fmla="*/ 0 60000 65536"/>
                  <a:gd name="T9" fmla="*/ 0 w 39085"/>
                  <a:gd name="T10" fmla="*/ 0 h 21600"/>
                  <a:gd name="T11" fmla="*/ 39085 w 39085"/>
                  <a:gd name="T12" fmla="*/ 21600 h 21600"/>
                </a:gdLst>
                <a:ahLst/>
                <a:cxnLst>
                  <a:cxn ang="T6">
                    <a:pos x="T0" y="T1"/>
                  </a:cxn>
                  <a:cxn ang="T7">
                    <a:pos x="T2" y="T3"/>
                  </a:cxn>
                  <a:cxn ang="T8">
                    <a:pos x="T4" y="T5"/>
                  </a:cxn>
                </a:cxnLst>
                <a:rect l="T9" t="T10" r="T11" b="T12"/>
                <a:pathLst>
                  <a:path w="39085" h="21600" fill="none" extrusionOk="0">
                    <a:moveTo>
                      <a:pt x="39085" y="12120"/>
                    </a:moveTo>
                    <a:cubicBezTo>
                      <a:pt x="35065" y="18049"/>
                      <a:pt x="28368" y="21599"/>
                      <a:pt x="21206" y="21600"/>
                    </a:cubicBezTo>
                    <a:cubicBezTo>
                      <a:pt x="10860" y="21600"/>
                      <a:pt x="1967" y="14264"/>
                      <a:pt x="0" y="4107"/>
                    </a:cubicBezTo>
                  </a:path>
                  <a:path w="39085" h="21600" stroke="0" extrusionOk="0">
                    <a:moveTo>
                      <a:pt x="39085" y="12120"/>
                    </a:moveTo>
                    <a:cubicBezTo>
                      <a:pt x="35065" y="18049"/>
                      <a:pt x="28368" y="21599"/>
                      <a:pt x="21206" y="21600"/>
                    </a:cubicBezTo>
                    <a:cubicBezTo>
                      <a:pt x="10860" y="21600"/>
                      <a:pt x="1967" y="14264"/>
                      <a:pt x="0" y="4107"/>
                    </a:cubicBezTo>
                    <a:lnTo>
                      <a:pt x="21206" y="0"/>
                    </a:lnTo>
                    <a:lnTo>
                      <a:pt x="39085" y="12120"/>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920" name="Arc 30"/>
              <p:cNvSpPr>
                <a:spLocks/>
              </p:cNvSpPr>
              <p:nvPr/>
            </p:nvSpPr>
            <p:spPr bwMode="auto">
              <a:xfrm>
                <a:off x="892" y="2279"/>
                <a:ext cx="370" cy="98"/>
              </a:xfrm>
              <a:custGeom>
                <a:avLst/>
                <a:gdLst>
                  <a:gd name="T0" fmla="*/ 0 w 39018"/>
                  <a:gd name="T1" fmla="*/ 0 h 21600"/>
                  <a:gd name="T2" fmla="*/ 0 w 39018"/>
                  <a:gd name="T3" fmla="*/ 0 h 21600"/>
                  <a:gd name="T4" fmla="*/ 0 w 39018"/>
                  <a:gd name="T5" fmla="*/ 0 h 21600"/>
                  <a:gd name="T6" fmla="*/ 0 60000 65536"/>
                  <a:gd name="T7" fmla="*/ 0 60000 65536"/>
                  <a:gd name="T8" fmla="*/ 0 60000 65536"/>
                  <a:gd name="T9" fmla="*/ 0 w 39018"/>
                  <a:gd name="T10" fmla="*/ 0 h 21600"/>
                  <a:gd name="T11" fmla="*/ 39018 w 39018"/>
                  <a:gd name="T12" fmla="*/ 21600 h 21600"/>
                </a:gdLst>
                <a:ahLst/>
                <a:cxnLst>
                  <a:cxn ang="T6">
                    <a:pos x="T0" y="T1"/>
                  </a:cxn>
                  <a:cxn ang="T7">
                    <a:pos x="T2" y="T3"/>
                  </a:cxn>
                  <a:cxn ang="T8">
                    <a:pos x="T4" y="T5"/>
                  </a:cxn>
                </a:cxnLst>
                <a:rect l="T9" t="T10" r="T11" b="T12"/>
                <a:pathLst>
                  <a:path w="39018" h="21600" fill="none" extrusionOk="0">
                    <a:moveTo>
                      <a:pt x="39017" y="12206"/>
                    </a:moveTo>
                    <a:cubicBezTo>
                      <a:pt x="34990" y="18085"/>
                      <a:pt x="28323" y="21599"/>
                      <a:pt x="21198" y="21600"/>
                    </a:cubicBezTo>
                    <a:cubicBezTo>
                      <a:pt x="10868" y="21600"/>
                      <a:pt x="1984" y="14286"/>
                      <a:pt x="0" y="4149"/>
                    </a:cubicBezTo>
                  </a:path>
                  <a:path w="39018" h="21600" stroke="0" extrusionOk="0">
                    <a:moveTo>
                      <a:pt x="39017" y="12206"/>
                    </a:moveTo>
                    <a:cubicBezTo>
                      <a:pt x="34990" y="18085"/>
                      <a:pt x="28323" y="21599"/>
                      <a:pt x="21198" y="21600"/>
                    </a:cubicBezTo>
                    <a:cubicBezTo>
                      <a:pt x="10868" y="21600"/>
                      <a:pt x="1984" y="14286"/>
                      <a:pt x="0" y="4149"/>
                    </a:cubicBezTo>
                    <a:lnTo>
                      <a:pt x="21198" y="0"/>
                    </a:lnTo>
                    <a:lnTo>
                      <a:pt x="39017" y="12206"/>
                    </a:lnTo>
                    <a:close/>
                  </a:path>
                </a:pathLst>
              </a:custGeom>
              <a:solidFill>
                <a:srgbClr val="E7EDED"/>
              </a:solidFill>
              <a:ln w="6350">
                <a:solidFill>
                  <a:srgbClr val="6C8F93"/>
                </a:solidFill>
                <a:round/>
                <a:headEnd/>
                <a:tailEnd/>
              </a:ln>
            </p:spPr>
            <p:txBody>
              <a:bodyPr/>
              <a:lstStyle/>
              <a:p>
                <a:endParaRPr lang="en-US"/>
              </a:p>
            </p:txBody>
          </p:sp>
        </p:grpSp>
        <p:sp>
          <p:nvSpPr>
            <p:cNvPr id="111757" name="Freeform 31"/>
            <p:cNvSpPr>
              <a:spLocks/>
            </p:cNvSpPr>
            <p:nvPr/>
          </p:nvSpPr>
          <p:spPr bwMode="auto">
            <a:xfrm>
              <a:off x="1628" y="398"/>
              <a:ext cx="365" cy="183"/>
            </a:xfrm>
            <a:custGeom>
              <a:avLst/>
              <a:gdLst>
                <a:gd name="T0" fmla="*/ 0 w 1460"/>
                <a:gd name="T1" fmla="*/ 0 h 730"/>
                <a:gd name="T2" fmla="*/ 0 w 1460"/>
                <a:gd name="T3" fmla="*/ 0 h 730"/>
                <a:gd name="T4" fmla="*/ 0 w 1460"/>
                <a:gd name="T5" fmla="*/ 0 h 730"/>
                <a:gd name="T6" fmla="*/ 0 w 1460"/>
                <a:gd name="T7" fmla="*/ 0 h 730"/>
                <a:gd name="T8" fmla="*/ 0 60000 65536"/>
                <a:gd name="T9" fmla="*/ 0 60000 65536"/>
                <a:gd name="T10" fmla="*/ 0 60000 65536"/>
                <a:gd name="T11" fmla="*/ 0 60000 65536"/>
                <a:gd name="T12" fmla="*/ 0 w 1460"/>
                <a:gd name="T13" fmla="*/ 0 h 730"/>
                <a:gd name="T14" fmla="*/ 1460 w 1460"/>
                <a:gd name="T15" fmla="*/ 730 h 730"/>
              </a:gdLst>
              <a:ahLst/>
              <a:cxnLst>
                <a:cxn ang="T8">
                  <a:pos x="T0" y="T1"/>
                </a:cxn>
                <a:cxn ang="T9">
                  <a:pos x="T2" y="T3"/>
                </a:cxn>
                <a:cxn ang="T10">
                  <a:pos x="T4" y="T5"/>
                </a:cxn>
                <a:cxn ang="T11">
                  <a:pos x="T6" y="T7"/>
                </a:cxn>
              </a:cxnLst>
              <a:rect l="T12" t="T13" r="T14" b="T15"/>
              <a:pathLst>
                <a:path w="1460" h="730">
                  <a:moveTo>
                    <a:pt x="177" y="0"/>
                  </a:moveTo>
                  <a:lnTo>
                    <a:pt x="1460" y="0"/>
                  </a:lnTo>
                  <a:lnTo>
                    <a:pt x="726" y="730"/>
                  </a:lnTo>
                  <a:lnTo>
                    <a:pt x="0" y="8"/>
                  </a:lnTo>
                </a:path>
              </a:pathLst>
            </a:custGeom>
            <a:noFill/>
            <a:ln w="9525">
              <a:solidFill>
                <a:srgbClr val="CF0E3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1758" name="Group 32"/>
            <p:cNvGrpSpPr>
              <a:grpSpLocks/>
            </p:cNvGrpSpPr>
            <p:nvPr/>
          </p:nvGrpSpPr>
          <p:grpSpPr bwMode="auto">
            <a:xfrm>
              <a:off x="1927" y="332"/>
              <a:ext cx="171" cy="169"/>
              <a:chOff x="1179" y="1966"/>
              <a:chExt cx="171" cy="169"/>
            </a:xfrm>
          </p:grpSpPr>
          <p:sp>
            <p:nvSpPr>
              <p:cNvPr id="111885" name="Freeform 33"/>
              <p:cNvSpPr>
                <a:spLocks/>
              </p:cNvSpPr>
              <p:nvPr/>
            </p:nvSpPr>
            <p:spPr bwMode="auto">
              <a:xfrm>
                <a:off x="1203" y="2068"/>
                <a:ext cx="145" cy="18"/>
              </a:xfrm>
              <a:custGeom>
                <a:avLst/>
                <a:gdLst>
                  <a:gd name="T0" fmla="*/ 0 w 581"/>
                  <a:gd name="T1" fmla="*/ 0 h 72"/>
                  <a:gd name="T2" fmla="*/ 0 w 581"/>
                  <a:gd name="T3" fmla="*/ 0 h 72"/>
                  <a:gd name="T4" fmla="*/ 0 w 581"/>
                  <a:gd name="T5" fmla="*/ 0 h 72"/>
                  <a:gd name="T6" fmla="*/ 0 w 581"/>
                  <a:gd name="T7" fmla="*/ 0 h 72"/>
                  <a:gd name="T8" fmla="*/ 0 w 581"/>
                  <a:gd name="T9" fmla="*/ 0 h 72"/>
                  <a:gd name="T10" fmla="*/ 0 60000 65536"/>
                  <a:gd name="T11" fmla="*/ 0 60000 65536"/>
                  <a:gd name="T12" fmla="*/ 0 60000 65536"/>
                  <a:gd name="T13" fmla="*/ 0 60000 65536"/>
                  <a:gd name="T14" fmla="*/ 0 60000 65536"/>
                  <a:gd name="T15" fmla="*/ 0 w 581"/>
                  <a:gd name="T16" fmla="*/ 0 h 72"/>
                  <a:gd name="T17" fmla="*/ 581 w 581"/>
                  <a:gd name="T18" fmla="*/ 72 h 72"/>
                </a:gdLst>
                <a:ahLst/>
                <a:cxnLst>
                  <a:cxn ang="T10">
                    <a:pos x="T0" y="T1"/>
                  </a:cxn>
                  <a:cxn ang="T11">
                    <a:pos x="T2" y="T3"/>
                  </a:cxn>
                  <a:cxn ang="T12">
                    <a:pos x="T4" y="T5"/>
                  </a:cxn>
                  <a:cxn ang="T13">
                    <a:pos x="T6" y="T7"/>
                  </a:cxn>
                  <a:cxn ang="T14">
                    <a:pos x="T8" y="T9"/>
                  </a:cxn>
                </a:cxnLst>
                <a:rect l="T15" t="T16" r="T17" b="T18"/>
                <a:pathLst>
                  <a:path w="581" h="72">
                    <a:moveTo>
                      <a:pt x="0" y="72"/>
                    </a:moveTo>
                    <a:lnTo>
                      <a:pt x="73" y="0"/>
                    </a:lnTo>
                    <a:lnTo>
                      <a:pt x="581" y="0"/>
                    </a:lnTo>
                    <a:lnTo>
                      <a:pt x="517" y="72"/>
                    </a:lnTo>
                    <a:lnTo>
                      <a:pt x="0" y="72"/>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86" name="Freeform 34"/>
              <p:cNvSpPr>
                <a:spLocks/>
              </p:cNvSpPr>
              <p:nvPr/>
            </p:nvSpPr>
            <p:spPr bwMode="auto">
              <a:xfrm>
                <a:off x="1205" y="2070"/>
                <a:ext cx="145" cy="18"/>
              </a:xfrm>
              <a:custGeom>
                <a:avLst/>
                <a:gdLst>
                  <a:gd name="T0" fmla="*/ 0 w 581"/>
                  <a:gd name="T1" fmla="*/ 0 h 72"/>
                  <a:gd name="T2" fmla="*/ 0 w 581"/>
                  <a:gd name="T3" fmla="*/ 0 h 72"/>
                  <a:gd name="T4" fmla="*/ 0 w 581"/>
                  <a:gd name="T5" fmla="*/ 0 h 72"/>
                  <a:gd name="T6" fmla="*/ 0 w 581"/>
                  <a:gd name="T7" fmla="*/ 0 h 72"/>
                  <a:gd name="T8" fmla="*/ 0 w 581"/>
                  <a:gd name="T9" fmla="*/ 0 h 72"/>
                  <a:gd name="T10" fmla="*/ 0 60000 65536"/>
                  <a:gd name="T11" fmla="*/ 0 60000 65536"/>
                  <a:gd name="T12" fmla="*/ 0 60000 65536"/>
                  <a:gd name="T13" fmla="*/ 0 60000 65536"/>
                  <a:gd name="T14" fmla="*/ 0 60000 65536"/>
                  <a:gd name="T15" fmla="*/ 0 w 581"/>
                  <a:gd name="T16" fmla="*/ 0 h 72"/>
                  <a:gd name="T17" fmla="*/ 581 w 581"/>
                  <a:gd name="T18" fmla="*/ 72 h 72"/>
                </a:gdLst>
                <a:ahLst/>
                <a:cxnLst>
                  <a:cxn ang="T10">
                    <a:pos x="T0" y="T1"/>
                  </a:cxn>
                  <a:cxn ang="T11">
                    <a:pos x="T2" y="T3"/>
                  </a:cxn>
                  <a:cxn ang="T12">
                    <a:pos x="T4" y="T5"/>
                  </a:cxn>
                  <a:cxn ang="T13">
                    <a:pos x="T6" y="T7"/>
                  </a:cxn>
                  <a:cxn ang="T14">
                    <a:pos x="T8" y="T9"/>
                  </a:cxn>
                </a:cxnLst>
                <a:rect l="T15" t="T16" r="T17" b="T18"/>
                <a:pathLst>
                  <a:path w="581" h="72">
                    <a:moveTo>
                      <a:pt x="0" y="72"/>
                    </a:moveTo>
                    <a:lnTo>
                      <a:pt x="73" y="0"/>
                    </a:lnTo>
                    <a:lnTo>
                      <a:pt x="581" y="0"/>
                    </a:lnTo>
                    <a:lnTo>
                      <a:pt x="517" y="72"/>
                    </a:lnTo>
                    <a:lnTo>
                      <a:pt x="0" y="72"/>
                    </a:lnTo>
                    <a:close/>
                  </a:path>
                </a:pathLst>
              </a:custGeom>
              <a:solidFill>
                <a:srgbClr val="C9C9B6"/>
              </a:solidFill>
              <a:ln w="3175">
                <a:solidFill>
                  <a:srgbClr val="494936"/>
                </a:solidFill>
                <a:round/>
                <a:headEnd/>
                <a:tailEnd/>
              </a:ln>
            </p:spPr>
            <p:txBody>
              <a:bodyPr/>
              <a:lstStyle/>
              <a:p>
                <a:endParaRPr lang="en-US"/>
              </a:p>
            </p:txBody>
          </p:sp>
          <p:sp>
            <p:nvSpPr>
              <p:cNvPr id="111887" name="Rectangle 35"/>
              <p:cNvSpPr>
                <a:spLocks noChangeArrowheads="1"/>
              </p:cNvSpPr>
              <p:nvPr/>
            </p:nvSpPr>
            <p:spPr bwMode="auto">
              <a:xfrm>
                <a:off x="1203" y="2086"/>
                <a:ext cx="129" cy="22"/>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888" name="Rectangle 36"/>
              <p:cNvSpPr>
                <a:spLocks noChangeArrowheads="1"/>
              </p:cNvSpPr>
              <p:nvPr/>
            </p:nvSpPr>
            <p:spPr bwMode="auto">
              <a:xfrm>
                <a:off x="1204" y="2087"/>
                <a:ext cx="127" cy="20"/>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889" name="Freeform 37"/>
              <p:cNvSpPr>
                <a:spLocks/>
              </p:cNvSpPr>
              <p:nvPr/>
            </p:nvSpPr>
            <p:spPr bwMode="auto">
              <a:xfrm>
                <a:off x="1332" y="2068"/>
                <a:ext cx="16" cy="40"/>
              </a:xfrm>
              <a:custGeom>
                <a:avLst/>
                <a:gdLst>
                  <a:gd name="T0" fmla="*/ 0 w 64"/>
                  <a:gd name="T1" fmla="*/ 0 h 160"/>
                  <a:gd name="T2" fmla="*/ 0 w 64"/>
                  <a:gd name="T3" fmla="*/ 0 h 160"/>
                  <a:gd name="T4" fmla="*/ 0 w 64"/>
                  <a:gd name="T5" fmla="*/ 0 h 160"/>
                  <a:gd name="T6" fmla="*/ 0 w 64"/>
                  <a:gd name="T7" fmla="*/ 0 h 160"/>
                  <a:gd name="T8" fmla="*/ 0 w 64"/>
                  <a:gd name="T9" fmla="*/ 0 h 160"/>
                  <a:gd name="T10" fmla="*/ 0 60000 65536"/>
                  <a:gd name="T11" fmla="*/ 0 60000 65536"/>
                  <a:gd name="T12" fmla="*/ 0 60000 65536"/>
                  <a:gd name="T13" fmla="*/ 0 60000 65536"/>
                  <a:gd name="T14" fmla="*/ 0 60000 65536"/>
                  <a:gd name="T15" fmla="*/ 0 w 64"/>
                  <a:gd name="T16" fmla="*/ 0 h 160"/>
                  <a:gd name="T17" fmla="*/ 64 w 64"/>
                  <a:gd name="T18" fmla="*/ 160 h 160"/>
                </a:gdLst>
                <a:ahLst/>
                <a:cxnLst>
                  <a:cxn ang="T10">
                    <a:pos x="T0" y="T1"/>
                  </a:cxn>
                  <a:cxn ang="T11">
                    <a:pos x="T2" y="T3"/>
                  </a:cxn>
                  <a:cxn ang="T12">
                    <a:pos x="T4" y="T5"/>
                  </a:cxn>
                  <a:cxn ang="T13">
                    <a:pos x="T6" y="T7"/>
                  </a:cxn>
                  <a:cxn ang="T14">
                    <a:pos x="T8" y="T9"/>
                  </a:cxn>
                </a:cxnLst>
                <a:rect l="T15" t="T16" r="T17" b="T18"/>
                <a:pathLst>
                  <a:path w="64" h="160">
                    <a:moveTo>
                      <a:pt x="0" y="160"/>
                    </a:moveTo>
                    <a:lnTo>
                      <a:pt x="64" y="96"/>
                    </a:lnTo>
                    <a:lnTo>
                      <a:pt x="64" y="0"/>
                    </a:lnTo>
                    <a:lnTo>
                      <a:pt x="0" y="72"/>
                    </a:lnTo>
                    <a:lnTo>
                      <a:pt x="0" y="160"/>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90" name="Freeform 38"/>
              <p:cNvSpPr>
                <a:spLocks/>
              </p:cNvSpPr>
              <p:nvPr/>
            </p:nvSpPr>
            <p:spPr bwMode="auto">
              <a:xfrm>
                <a:off x="1332" y="2068"/>
                <a:ext cx="16" cy="40"/>
              </a:xfrm>
              <a:custGeom>
                <a:avLst/>
                <a:gdLst>
                  <a:gd name="T0" fmla="*/ 0 w 64"/>
                  <a:gd name="T1" fmla="*/ 0 h 160"/>
                  <a:gd name="T2" fmla="*/ 0 w 64"/>
                  <a:gd name="T3" fmla="*/ 0 h 160"/>
                  <a:gd name="T4" fmla="*/ 0 w 64"/>
                  <a:gd name="T5" fmla="*/ 0 h 160"/>
                  <a:gd name="T6" fmla="*/ 0 w 64"/>
                  <a:gd name="T7" fmla="*/ 0 h 160"/>
                  <a:gd name="T8" fmla="*/ 0 w 64"/>
                  <a:gd name="T9" fmla="*/ 0 h 160"/>
                  <a:gd name="T10" fmla="*/ 0 60000 65536"/>
                  <a:gd name="T11" fmla="*/ 0 60000 65536"/>
                  <a:gd name="T12" fmla="*/ 0 60000 65536"/>
                  <a:gd name="T13" fmla="*/ 0 60000 65536"/>
                  <a:gd name="T14" fmla="*/ 0 60000 65536"/>
                  <a:gd name="T15" fmla="*/ 0 w 64"/>
                  <a:gd name="T16" fmla="*/ 0 h 160"/>
                  <a:gd name="T17" fmla="*/ 64 w 64"/>
                  <a:gd name="T18" fmla="*/ 160 h 160"/>
                </a:gdLst>
                <a:ahLst/>
                <a:cxnLst>
                  <a:cxn ang="T10">
                    <a:pos x="T0" y="T1"/>
                  </a:cxn>
                  <a:cxn ang="T11">
                    <a:pos x="T2" y="T3"/>
                  </a:cxn>
                  <a:cxn ang="T12">
                    <a:pos x="T4" y="T5"/>
                  </a:cxn>
                  <a:cxn ang="T13">
                    <a:pos x="T6" y="T7"/>
                  </a:cxn>
                  <a:cxn ang="T14">
                    <a:pos x="T8" y="T9"/>
                  </a:cxn>
                </a:cxnLst>
                <a:rect l="T15" t="T16" r="T17" b="T18"/>
                <a:pathLst>
                  <a:path w="64" h="160">
                    <a:moveTo>
                      <a:pt x="0" y="160"/>
                    </a:moveTo>
                    <a:lnTo>
                      <a:pt x="64" y="96"/>
                    </a:lnTo>
                    <a:lnTo>
                      <a:pt x="64" y="0"/>
                    </a:lnTo>
                    <a:lnTo>
                      <a:pt x="0" y="72"/>
                    </a:lnTo>
                    <a:lnTo>
                      <a:pt x="0" y="160"/>
                    </a:lnTo>
                    <a:close/>
                  </a:path>
                </a:pathLst>
              </a:custGeom>
              <a:solidFill>
                <a:srgbClr val="7A7A5A"/>
              </a:solidFill>
              <a:ln w="3175">
                <a:solidFill>
                  <a:srgbClr val="494936"/>
                </a:solidFill>
                <a:round/>
                <a:headEnd/>
                <a:tailEnd/>
              </a:ln>
            </p:spPr>
            <p:txBody>
              <a:bodyPr/>
              <a:lstStyle/>
              <a:p>
                <a:endParaRPr lang="en-US"/>
              </a:p>
            </p:txBody>
          </p:sp>
          <p:sp>
            <p:nvSpPr>
              <p:cNvPr id="111891" name="Freeform 39"/>
              <p:cNvSpPr>
                <a:spLocks/>
              </p:cNvSpPr>
              <p:nvPr/>
            </p:nvSpPr>
            <p:spPr bwMode="auto">
              <a:xfrm>
                <a:off x="1207" y="2068"/>
                <a:ext cx="139" cy="14"/>
              </a:xfrm>
              <a:custGeom>
                <a:avLst/>
                <a:gdLst>
                  <a:gd name="T0" fmla="*/ 0 w 557"/>
                  <a:gd name="T1" fmla="*/ 0 h 56"/>
                  <a:gd name="T2" fmla="*/ 0 w 557"/>
                  <a:gd name="T3" fmla="*/ 0 h 56"/>
                  <a:gd name="T4" fmla="*/ 0 w 557"/>
                  <a:gd name="T5" fmla="*/ 0 h 56"/>
                  <a:gd name="T6" fmla="*/ 0 w 557"/>
                  <a:gd name="T7" fmla="*/ 0 h 56"/>
                  <a:gd name="T8" fmla="*/ 0 w 557"/>
                  <a:gd name="T9" fmla="*/ 0 h 56"/>
                  <a:gd name="T10" fmla="*/ 0 60000 65536"/>
                  <a:gd name="T11" fmla="*/ 0 60000 65536"/>
                  <a:gd name="T12" fmla="*/ 0 60000 65536"/>
                  <a:gd name="T13" fmla="*/ 0 60000 65536"/>
                  <a:gd name="T14" fmla="*/ 0 60000 65536"/>
                  <a:gd name="T15" fmla="*/ 0 w 557"/>
                  <a:gd name="T16" fmla="*/ 0 h 56"/>
                  <a:gd name="T17" fmla="*/ 557 w 557"/>
                  <a:gd name="T18" fmla="*/ 56 h 56"/>
                </a:gdLst>
                <a:ahLst/>
                <a:cxnLst>
                  <a:cxn ang="T10">
                    <a:pos x="T0" y="T1"/>
                  </a:cxn>
                  <a:cxn ang="T11">
                    <a:pos x="T2" y="T3"/>
                  </a:cxn>
                  <a:cxn ang="T12">
                    <a:pos x="T4" y="T5"/>
                  </a:cxn>
                  <a:cxn ang="T13">
                    <a:pos x="T6" y="T7"/>
                  </a:cxn>
                  <a:cxn ang="T14">
                    <a:pos x="T8" y="T9"/>
                  </a:cxn>
                </a:cxnLst>
                <a:rect l="T15" t="T16" r="T17" b="T18"/>
                <a:pathLst>
                  <a:path w="557" h="56">
                    <a:moveTo>
                      <a:pt x="0" y="56"/>
                    </a:moveTo>
                    <a:lnTo>
                      <a:pt x="57" y="0"/>
                    </a:lnTo>
                    <a:lnTo>
                      <a:pt x="557" y="0"/>
                    </a:lnTo>
                    <a:lnTo>
                      <a:pt x="509" y="56"/>
                    </a:lnTo>
                    <a:lnTo>
                      <a:pt x="0" y="5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92" name="Freeform 40"/>
              <p:cNvSpPr>
                <a:spLocks/>
              </p:cNvSpPr>
              <p:nvPr/>
            </p:nvSpPr>
            <p:spPr bwMode="auto">
              <a:xfrm>
                <a:off x="1207" y="2068"/>
                <a:ext cx="139" cy="14"/>
              </a:xfrm>
              <a:custGeom>
                <a:avLst/>
                <a:gdLst>
                  <a:gd name="T0" fmla="*/ 0 w 557"/>
                  <a:gd name="T1" fmla="*/ 0 h 56"/>
                  <a:gd name="T2" fmla="*/ 0 w 557"/>
                  <a:gd name="T3" fmla="*/ 0 h 56"/>
                  <a:gd name="T4" fmla="*/ 0 w 557"/>
                  <a:gd name="T5" fmla="*/ 0 h 56"/>
                  <a:gd name="T6" fmla="*/ 0 w 557"/>
                  <a:gd name="T7" fmla="*/ 0 h 56"/>
                  <a:gd name="T8" fmla="*/ 0 w 557"/>
                  <a:gd name="T9" fmla="*/ 0 h 56"/>
                  <a:gd name="T10" fmla="*/ 0 60000 65536"/>
                  <a:gd name="T11" fmla="*/ 0 60000 65536"/>
                  <a:gd name="T12" fmla="*/ 0 60000 65536"/>
                  <a:gd name="T13" fmla="*/ 0 60000 65536"/>
                  <a:gd name="T14" fmla="*/ 0 60000 65536"/>
                  <a:gd name="T15" fmla="*/ 0 w 557"/>
                  <a:gd name="T16" fmla="*/ 0 h 56"/>
                  <a:gd name="T17" fmla="*/ 557 w 557"/>
                  <a:gd name="T18" fmla="*/ 56 h 56"/>
                </a:gdLst>
                <a:ahLst/>
                <a:cxnLst>
                  <a:cxn ang="T10">
                    <a:pos x="T0" y="T1"/>
                  </a:cxn>
                  <a:cxn ang="T11">
                    <a:pos x="T2" y="T3"/>
                  </a:cxn>
                  <a:cxn ang="T12">
                    <a:pos x="T4" y="T5"/>
                  </a:cxn>
                  <a:cxn ang="T13">
                    <a:pos x="T6" y="T7"/>
                  </a:cxn>
                  <a:cxn ang="T14">
                    <a:pos x="T8" y="T9"/>
                  </a:cxn>
                </a:cxnLst>
                <a:rect l="T15" t="T16" r="T17" b="T18"/>
                <a:pathLst>
                  <a:path w="557" h="56">
                    <a:moveTo>
                      <a:pt x="0" y="56"/>
                    </a:moveTo>
                    <a:lnTo>
                      <a:pt x="57" y="0"/>
                    </a:lnTo>
                    <a:lnTo>
                      <a:pt x="557" y="0"/>
                    </a:lnTo>
                    <a:lnTo>
                      <a:pt x="509" y="56"/>
                    </a:lnTo>
                    <a:lnTo>
                      <a:pt x="0" y="56"/>
                    </a:lnTo>
                    <a:close/>
                  </a:path>
                </a:pathLst>
              </a:custGeom>
              <a:solidFill>
                <a:srgbClr val="000000"/>
              </a:solidFill>
              <a:ln w="3175">
                <a:solidFill>
                  <a:srgbClr val="000000"/>
                </a:solidFill>
                <a:round/>
                <a:headEnd/>
                <a:tailEnd/>
              </a:ln>
            </p:spPr>
            <p:txBody>
              <a:bodyPr/>
              <a:lstStyle/>
              <a:p>
                <a:endParaRPr lang="en-US"/>
              </a:p>
            </p:txBody>
          </p:sp>
          <p:sp>
            <p:nvSpPr>
              <p:cNvPr id="111893" name="Freeform 41"/>
              <p:cNvSpPr>
                <a:spLocks/>
              </p:cNvSpPr>
              <p:nvPr/>
            </p:nvSpPr>
            <p:spPr bwMode="auto">
              <a:xfrm>
                <a:off x="1205" y="1966"/>
                <a:ext cx="141" cy="14"/>
              </a:xfrm>
              <a:custGeom>
                <a:avLst/>
                <a:gdLst>
                  <a:gd name="T0" fmla="*/ 0 w 565"/>
                  <a:gd name="T1" fmla="*/ 0 h 56"/>
                  <a:gd name="T2" fmla="*/ 0 w 565"/>
                  <a:gd name="T3" fmla="*/ 0 h 56"/>
                  <a:gd name="T4" fmla="*/ 0 w 565"/>
                  <a:gd name="T5" fmla="*/ 0 h 56"/>
                  <a:gd name="T6" fmla="*/ 0 w 565"/>
                  <a:gd name="T7" fmla="*/ 0 h 56"/>
                  <a:gd name="T8" fmla="*/ 0 w 565"/>
                  <a:gd name="T9" fmla="*/ 0 h 56"/>
                  <a:gd name="T10" fmla="*/ 0 60000 65536"/>
                  <a:gd name="T11" fmla="*/ 0 60000 65536"/>
                  <a:gd name="T12" fmla="*/ 0 60000 65536"/>
                  <a:gd name="T13" fmla="*/ 0 60000 65536"/>
                  <a:gd name="T14" fmla="*/ 0 60000 65536"/>
                  <a:gd name="T15" fmla="*/ 0 w 565"/>
                  <a:gd name="T16" fmla="*/ 0 h 56"/>
                  <a:gd name="T17" fmla="*/ 565 w 565"/>
                  <a:gd name="T18" fmla="*/ 56 h 56"/>
                </a:gdLst>
                <a:ahLst/>
                <a:cxnLst>
                  <a:cxn ang="T10">
                    <a:pos x="T0" y="T1"/>
                  </a:cxn>
                  <a:cxn ang="T11">
                    <a:pos x="T2" y="T3"/>
                  </a:cxn>
                  <a:cxn ang="T12">
                    <a:pos x="T4" y="T5"/>
                  </a:cxn>
                  <a:cxn ang="T13">
                    <a:pos x="T6" y="T7"/>
                  </a:cxn>
                  <a:cxn ang="T14">
                    <a:pos x="T8" y="T9"/>
                  </a:cxn>
                </a:cxnLst>
                <a:rect l="T15" t="T16" r="T17" b="T18"/>
                <a:pathLst>
                  <a:path w="565" h="56">
                    <a:moveTo>
                      <a:pt x="0" y="56"/>
                    </a:moveTo>
                    <a:lnTo>
                      <a:pt x="49" y="0"/>
                    </a:lnTo>
                    <a:lnTo>
                      <a:pt x="565" y="0"/>
                    </a:lnTo>
                    <a:lnTo>
                      <a:pt x="509" y="56"/>
                    </a:lnTo>
                    <a:lnTo>
                      <a:pt x="0" y="56"/>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94" name="Freeform 42"/>
              <p:cNvSpPr>
                <a:spLocks/>
              </p:cNvSpPr>
              <p:nvPr/>
            </p:nvSpPr>
            <p:spPr bwMode="auto">
              <a:xfrm>
                <a:off x="1205" y="1966"/>
                <a:ext cx="141" cy="14"/>
              </a:xfrm>
              <a:custGeom>
                <a:avLst/>
                <a:gdLst>
                  <a:gd name="T0" fmla="*/ 0 w 565"/>
                  <a:gd name="T1" fmla="*/ 0 h 56"/>
                  <a:gd name="T2" fmla="*/ 0 w 565"/>
                  <a:gd name="T3" fmla="*/ 0 h 56"/>
                  <a:gd name="T4" fmla="*/ 0 w 565"/>
                  <a:gd name="T5" fmla="*/ 0 h 56"/>
                  <a:gd name="T6" fmla="*/ 0 w 565"/>
                  <a:gd name="T7" fmla="*/ 0 h 56"/>
                  <a:gd name="T8" fmla="*/ 0 w 565"/>
                  <a:gd name="T9" fmla="*/ 0 h 56"/>
                  <a:gd name="T10" fmla="*/ 0 60000 65536"/>
                  <a:gd name="T11" fmla="*/ 0 60000 65536"/>
                  <a:gd name="T12" fmla="*/ 0 60000 65536"/>
                  <a:gd name="T13" fmla="*/ 0 60000 65536"/>
                  <a:gd name="T14" fmla="*/ 0 60000 65536"/>
                  <a:gd name="T15" fmla="*/ 0 w 565"/>
                  <a:gd name="T16" fmla="*/ 0 h 56"/>
                  <a:gd name="T17" fmla="*/ 565 w 565"/>
                  <a:gd name="T18" fmla="*/ 56 h 56"/>
                </a:gdLst>
                <a:ahLst/>
                <a:cxnLst>
                  <a:cxn ang="T10">
                    <a:pos x="T0" y="T1"/>
                  </a:cxn>
                  <a:cxn ang="T11">
                    <a:pos x="T2" y="T3"/>
                  </a:cxn>
                  <a:cxn ang="T12">
                    <a:pos x="T4" y="T5"/>
                  </a:cxn>
                  <a:cxn ang="T13">
                    <a:pos x="T6" y="T7"/>
                  </a:cxn>
                  <a:cxn ang="T14">
                    <a:pos x="T8" y="T9"/>
                  </a:cxn>
                </a:cxnLst>
                <a:rect l="T15" t="T16" r="T17" b="T18"/>
                <a:pathLst>
                  <a:path w="565" h="56">
                    <a:moveTo>
                      <a:pt x="0" y="56"/>
                    </a:moveTo>
                    <a:lnTo>
                      <a:pt x="49" y="0"/>
                    </a:lnTo>
                    <a:lnTo>
                      <a:pt x="565" y="0"/>
                    </a:lnTo>
                    <a:lnTo>
                      <a:pt x="509" y="56"/>
                    </a:lnTo>
                    <a:lnTo>
                      <a:pt x="0" y="56"/>
                    </a:lnTo>
                    <a:close/>
                  </a:path>
                </a:pathLst>
              </a:custGeom>
              <a:solidFill>
                <a:srgbClr val="C9C9B6"/>
              </a:solidFill>
              <a:ln w="3175">
                <a:solidFill>
                  <a:srgbClr val="494936"/>
                </a:solidFill>
                <a:round/>
                <a:headEnd/>
                <a:tailEnd/>
              </a:ln>
            </p:spPr>
            <p:txBody>
              <a:bodyPr/>
              <a:lstStyle/>
              <a:p>
                <a:endParaRPr lang="en-US"/>
              </a:p>
            </p:txBody>
          </p:sp>
          <p:sp>
            <p:nvSpPr>
              <p:cNvPr id="111895" name="Rectangle 43"/>
              <p:cNvSpPr>
                <a:spLocks noChangeArrowheads="1"/>
              </p:cNvSpPr>
              <p:nvPr/>
            </p:nvSpPr>
            <p:spPr bwMode="auto">
              <a:xfrm>
                <a:off x="1206" y="1981"/>
                <a:ext cx="127" cy="98"/>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896" name="Rectangle 44"/>
              <p:cNvSpPr>
                <a:spLocks noChangeArrowheads="1"/>
              </p:cNvSpPr>
              <p:nvPr/>
            </p:nvSpPr>
            <p:spPr bwMode="auto">
              <a:xfrm>
                <a:off x="1216" y="1993"/>
                <a:ext cx="105" cy="76"/>
              </a:xfrm>
              <a:prstGeom prst="rect">
                <a:avLst/>
              </a:prstGeom>
              <a:solidFill>
                <a:srgbClr val="FFFFFF"/>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897" name="Freeform 45"/>
              <p:cNvSpPr>
                <a:spLocks/>
              </p:cNvSpPr>
              <p:nvPr/>
            </p:nvSpPr>
            <p:spPr bwMode="auto">
              <a:xfrm>
                <a:off x="1332" y="1966"/>
                <a:ext cx="14" cy="112"/>
              </a:xfrm>
              <a:custGeom>
                <a:avLst/>
                <a:gdLst>
                  <a:gd name="T0" fmla="*/ 0 w 56"/>
                  <a:gd name="T1" fmla="*/ 0 h 449"/>
                  <a:gd name="T2" fmla="*/ 0 w 56"/>
                  <a:gd name="T3" fmla="*/ 0 h 449"/>
                  <a:gd name="T4" fmla="*/ 0 w 56"/>
                  <a:gd name="T5" fmla="*/ 0 h 449"/>
                  <a:gd name="T6" fmla="*/ 0 w 56"/>
                  <a:gd name="T7" fmla="*/ 0 h 449"/>
                  <a:gd name="T8" fmla="*/ 0 w 56"/>
                  <a:gd name="T9" fmla="*/ 0 h 449"/>
                  <a:gd name="T10" fmla="*/ 0 60000 65536"/>
                  <a:gd name="T11" fmla="*/ 0 60000 65536"/>
                  <a:gd name="T12" fmla="*/ 0 60000 65536"/>
                  <a:gd name="T13" fmla="*/ 0 60000 65536"/>
                  <a:gd name="T14" fmla="*/ 0 60000 65536"/>
                  <a:gd name="T15" fmla="*/ 0 w 56"/>
                  <a:gd name="T16" fmla="*/ 0 h 449"/>
                  <a:gd name="T17" fmla="*/ 56 w 56"/>
                  <a:gd name="T18" fmla="*/ 449 h 449"/>
                </a:gdLst>
                <a:ahLst/>
                <a:cxnLst>
                  <a:cxn ang="T10">
                    <a:pos x="T0" y="T1"/>
                  </a:cxn>
                  <a:cxn ang="T11">
                    <a:pos x="T2" y="T3"/>
                  </a:cxn>
                  <a:cxn ang="T12">
                    <a:pos x="T4" y="T5"/>
                  </a:cxn>
                  <a:cxn ang="T13">
                    <a:pos x="T6" y="T7"/>
                  </a:cxn>
                  <a:cxn ang="T14">
                    <a:pos x="T8" y="T9"/>
                  </a:cxn>
                </a:cxnLst>
                <a:rect l="T15" t="T16" r="T17" b="T18"/>
                <a:pathLst>
                  <a:path w="56" h="449">
                    <a:moveTo>
                      <a:pt x="0" y="449"/>
                    </a:moveTo>
                    <a:lnTo>
                      <a:pt x="56" y="401"/>
                    </a:lnTo>
                    <a:lnTo>
                      <a:pt x="56" y="0"/>
                    </a:lnTo>
                    <a:lnTo>
                      <a:pt x="0" y="56"/>
                    </a:lnTo>
                    <a:lnTo>
                      <a:pt x="0" y="449"/>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98" name="Freeform 46"/>
              <p:cNvSpPr>
                <a:spLocks/>
              </p:cNvSpPr>
              <p:nvPr/>
            </p:nvSpPr>
            <p:spPr bwMode="auto">
              <a:xfrm>
                <a:off x="1332" y="1966"/>
                <a:ext cx="14" cy="112"/>
              </a:xfrm>
              <a:custGeom>
                <a:avLst/>
                <a:gdLst>
                  <a:gd name="T0" fmla="*/ 0 w 56"/>
                  <a:gd name="T1" fmla="*/ 0 h 449"/>
                  <a:gd name="T2" fmla="*/ 0 w 56"/>
                  <a:gd name="T3" fmla="*/ 0 h 449"/>
                  <a:gd name="T4" fmla="*/ 0 w 56"/>
                  <a:gd name="T5" fmla="*/ 0 h 449"/>
                  <a:gd name="T6" fmla="*/ 0 w 56"/>
                  <a:gd name="T7" fmla="*/ 0 h 449"/>
                  <a:gd name="T8" fmla="*/ 0 w 56"/>
                  <a:gd name="T9" fmla="*/ 0 h 449"/>
                  <a:gd name="T10" fmla="*/ 0 60000 65536"/>
                  <a:gd name="T11" fmla="*/ 0 60000 65536"/>
                  <a:gd name="T12" fmla="*/ 0 60000 65536"/>
                  <a:gd name="T13" fmla="*/ 0 60000 65536"/>
                  <a:gd name="T14" fmla="*/ 0 60000 65536"/>
                  <a:gd name="T15" fmla="*/ 0 w 56"/>
                  <a:gd name="T16" fmla="*/ 0 h 449"/>
                  <a:gd name="T17" fmla="*/ 56 w 56"/>
                  <a:gd name="T18" fmla="*/ 449 h 449"/>
                </a:gdLst>
                <a:ahLst/>
                <a:cxnLst>
                  <a:cxn ang="T10">
                    <a:pos x="T0" y="T1"/>
                  </a:cxn>
                  <a:cxn ang="T11">
                    <a:pos x="T2" y="T3"/>
                  </a:cxn>
                  <a:cxn ang="T12">
                    <a:pos x="T4" y="T5"/>
                  </a:cxn>
                  <a:cxn ang="T13">
                    <a:pos x="T6" y="T7"/>
                  </a:cxn>
                  <a:cxn ang="T14">
                    <a:pos x="T8" y="T9"/>
                  </a:cxn>
                </a:cxnLst>
                <a:rect l="T15" t="T16" r="T17" b="T18"/>
                <a:pathLst>
                  <a:path w="56" h="449">
                    <a:moveTo>
                      <a:pt x="0" y="449"/>
                    </a:moveTo>
                    <a:lnTo>
                      <a:pt x="56" y="401"/>
                    </a:lnTo>
                    <a:lnTo>
                      <a:pt x="56" y="0"/>
                    </a:lnTo>
                    <a:lnTo>
                      <a:pt x="0" y="56"/>
                    </a:lnTo>
                    <a:lnTo>
                      <a:pt x="0" y="449"/>
                    </a:lnTo>
                    <a:close/>
                  </a:path>
                </a:pathLst>
              </a:custGeom>
              <a:solidFill>
                <a:srgbClr val="7A7A5A"/>
              </a:solidFill>
              <a:ln w="3175">
                <a:solidFill>
                  <a:srgbClr val="494936"/>
                </a:solidFill>
                <a:round/>
                <a:headEnd/>
                <a:tailEnd/>
              </a:ln>
            </p:spPr>
            <p:txBody>
              <a:bodyPr/>
              <a:lstStyle/>
              <a:p>
                <a:endParaRPr lang="en-US"/>
              </a:p>
            </p:txBody>
          </p:sp>
          <p:sp>
            <p:nvSpPr>
              <p:cNvPr id="111899" name="Freeform 47"/>
              <p:cNvSpPr>
                <a:spLocks/>
              </p:cNvSpPr>
              <p:nvPr/>
            </p:nvSpPr>
            <p:spPr bwMode="auto">
              <a:xfrm>
                <a:off x="1179" y="2104"/>
                <a:ext cx="159" cy="25"/>
              </a:xfrm>
              <a:custGeom>
                <a:avLst/>
                <a:gdLst>
                  <a:gd name="T0" fmla="*/ 0 w 638"/>
                  <a:gd name="T1" fmla="*/ 0 h 96"/>
                  <a:gd name="T2" fmla="*/ 0 w 638"/>
                  <a:gd name="T3" fmla="*/ 0 h 96"/>
                  <a:gd name="T4" fmla="*/ 0 w 638"/>
                  <a:gd name="T5" fmla="*/ 0 h 96"/>
                  <a:gd name="T6" fmla="*/ 0 w 638"/>
                  <a:gd name="T7" fmla="*/ 0 h 96"/>
                  <a:gd name="T8" fmla="*/ 0 w 638"/>
                  <a:gd name="T9" fmla="*/ 0 h 96"/>
                  <a:gd name="T10" fmla="*/ 0 60000 65536"/>
                  <a:gd name="T11" fmla="*/ 0 60000 65536"/>
                  <a:gd name="T12" fmla="*/ 0 60000 65536"/>
                  <a:gd name="T13" fmla="*/ 0 60000 65536"/>
                  <a:gd name="T14" fmla="*/ 0 60000 65536"/>
                  <a:gd name="T15" fmla="*/ 0 w 638"/>
                  <a:gd name="T16" fmla="*/ 0 h 96"/>
                  <a:gd name="T17" fmla="*/ 638 w 638"/>
                  <a:gd name="T18" fmla="*/ 96 h 96"/>
                </a:gdLst>
                <a:ahLst/>
                <a:cxnLst>
                  <a:cxn ang="T10">
                    <a:pos x="T0" y="T1"/>
                  </a:cxn>
                  <a:cxn ang="T11">
                    <a:pos x="T2" y="T3"/>
                  </a:cxn>
                  <a:cxn ang="T12">
                    <a:pos x="T4" y="T5"/>
                  </a:cxn>
                  <a:cxn ang="T13">
                    <a:pos x="T6" y="T7"/>
                  </a:cxn>
                  <a:cxn ang="T14">
                    <a:pos x="T8" y="T9"/>
                  </a:cxn>
                </a:cxnLst>
                <a:rect l="T15" t="T16" r="T17" b="T18"/>
                <a:pathLst>
                  <a:path w="638" h="96">
                    <a:moveTo>
                      <a:pt x="0" y="96"/>
                    </a:moveTo>
                    <a:lnTo>
                      <a:pt x="81" y="0"/>
                    </a:lnTo>
                    <a:lnTo>
                      <a:pt x="638" y="0"/>
                    </a:lnTo>
                    <a:lnTo>
                      <a:pt x="557" y="96"/>
                    </a:lnTo>
                    <a:lnTo>
                      <a:pt x="0" y="96"/>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900" name="Freeform 48"/>
              <p:cNvSpPr>
                <a:spLocks/>
              </p:cNvSpPr>
              <p:nvPr/>
            </p:nvSpPr>
            <p:spPr bwMode="auto">
              <a:xfrm>
                <a:off x="1179" y="2104"/>
                <a:ext cx="159" cy="25"/>
              </a:xfrm>
              <a:custGeom>
                <a:avLst/>
                <a:gdLst>
                  <a:gd name="T0" fmla="*/ 0 w 638"/>
                  <a:gd name="T1" fmla="*/ 0 h 96"/>
                  <a:gd name="T2" fmla="*/ 0 w 638"/>
                  <a:gd name="T3" fmla="*/ 0 h 96"/>
                  <a:gd name="T4" fmla="*/ 0 w 638"/>
                  <a:gd name="T5" fmla="*/ 0 h 96"/>
                  <a:gd name="T6" fmla="*/ 0 w 638"/>
                  <a:gd name="T7" fmla="*/ 0 h 96"/>
                  <a:gd name="T8" fmla="*/ 0 w 638"/>
                  <a:gd name="T9" fmla="*/ 0 h 96"/>
                  <a:gd name="T10" fmla="*/ 0 60000 65536"/>
                  <a:gd name="T11" fmla="*/ 0 60000 65536"/>
                  <a:gd name="T12" fmla="*/ 0 60000 65536"/>
                  <a:gd name="T13" fmla="*/ 0 60000 65536"/>
                  <a:gd name="T14" fmla="*/ 0 60000 65536"/>
                  <a:gd name="T15" fmla="*/ 0 w 638"/>
                  <a:gd name="T16" fmla="*/ 0 h 96"/>
                  <a:gd name="T17" fmla="*/ 638 w 638"/>
                  <a:gd name="T18" fmla="*/ 96 h 96"/>
                </a:gdLst>
                <a:ahLst/>
                <a:cxnLst>
                  <a:cxn ang="T10">
                    <a:pos x="T0" y="T1"/>
                  </a:cxn>
                  <a:cxn ang="T11">
                    <a:pos x="T2" y="T3"/>
                  </a:cxn>
                  <a:cxn ang="T12">
                    <a:pos x="T4" y="T5"/>
                  </a:cxn>
                  <a:cxn ang="T13">
                    <a:pos x="T6" y="T7"/>
                  </a:cxn>
                  <a:cxn ang="T14">
                    <a:pos x="T8" y="T9"/>
                  </a:cxn>
                </a:cxnLst>
                <a:rect l="T15" t="T16" r="T17" b="T18"/>
                <a:pathLst>
                  <a:path w="638" h="96">
                    <a:moveTo>
                      <a:pt x="0" y="96"/>
                    </a:moveTo>
                    <a:lnTo>
                      <a:pt x="81" y="0"/>
                    </a:lnTo>
                    <a:lnTo>
                      <a:pt x="638" y="0"/>
                    </a:lnTo>
                    <a:lnTo>
                      <a:pt x="557" y="96"/>
                    </a:lnTo>
                    <a:lnTo>
                      <a:pt x="0" y="96"/>
                    </a:lnTo>
                    <a:close/>
                  </a:path>
                </a:pathLst>
              </a:custGeom>
              <a:solidFill>
                <a:srgbClr val="C9C9B6"/>
              </a:solidFill>
              <a:ln w="3175">
                <a:solidFill>
                  <a:srgbClr val="494936"/>
                </a:solidFill>
                <a:round/>
                <a:headEnd/>
                <a:tailEnd/>
              </a:ln>
            </p:spPr>
            <p:txBody>
              <a:bodyPr/>
              <a:lstStyle/>
              <a:p>
                <a:endParaRPr lang="en-US"/>
              </a:p>
            </p:txBody>
          </p:sp>
          <p:sp>
            <p:nvSpPr>
              <p:cNvPr id="111901" name="Freeform 49"/>
              <p:cNvSpPr>
                <a:spLocks/>
              </p:cNvSpPr>
              <p:nvPr/>
            </p:nvSpPr>
            <p:spPr bwMode="auto">
              <a:xfrm>
                <a:off x="1318" y="2104"/>
                <a:ext cx="20" cy="31"/>
              </a:xfrm>
              <a:custGeom>
                <a:avLst/>
                <a:gdLst>
                  <a:gd name="T0" fmla="*/ 0 w 81"/>
                  <a:gd name="T1" fmla="*/ 0 h 120"/>
                  <a:gd name="T2" fmla="*/ 0 w 81"/>
                  <a:gd name="T3" fmla="*/ 0 h 120"/>
                  <a:gd name="T4" fmla="*/ 0 w 81"/>
                  <a:gd name="T5" fmla="*/ 0 h 120"/>
                  <a:gd name="T6" fmla="*/ 0 w 81"/>
                  <a:gd name="T7" fmla="*/ 0 h 120"/>
                  <a:gd name="T8" fmla="*/ 0 w 81"/>
                  <a:gd name="T9" fmla="*/ 0 h 120"/>
                  <a:gd name="T10" fmla="*/ 0 60000 65536"/>
                  <a:gd name="T11" fmla="*/ 0 60000 65536"/>
                  <a:gd name="T12" fmla="*/ 0 60000 65536"/>
                  <a:gd name="T13" fmla="*/ 0 60000 65536"/>
                  <a:gd name="T14" fmla="*/ 0 60000 65536"/>
                  <a:gd name="T15" fmla="*/ 0 w 81"/>
                  <a:gd name="T16" fmla="*/ 0 h 120"/>
                  <a:gd name="T17" fmla="*/ 81 w 81"/>
                  <a:gd name="T18" fmla="*/ 120 h 120"/>
                </a:gdLst>
                <a:ahLst/>
                <a:cxnLst>
                  <a:cxn ang="T10">
                    <a:pos x="T0" y="T1"/>
                  </a:cxn>
                  <a:cxn ang="T11">
                    <a:pos x="T2" y="T3"/>
                  </a:cxn>
                  <a:cxn ang="T12">
                    <a:pos x="T4" y="T5"/>
                  </a:cxn>
                  <a:cxn ang="T13">
                    <a:pos x="T6" y="T7"/>
                  </a:cxn>
                  <a:cxn ang="T14">
                    <a:pos x="T8" y="T9"/>
                  </a:cxn>
                </a:cxnLst>
                <a:rect l="T15" t="T16" r="T17" b="T18"/>
                <a:pathLst>
                  <a:path w="81" h="120">
                    <a:moveTo>
                      <a:pt x="0" y="120"/>
                    </a:moveTo>
                    <a:lnTo>
                      <a:pt x="81" y="40"/>
                    </a:lnTo>
                    <a:lnTo>
                      <a:pt x="81" y="0"/>
                    </a:lnTo>
                    <a:lnTo>
                      <a:pt x="0" y="104"/>
                    </a:lnTo>
                    <a:lnTo>
                      <a:pt x="0" y="120"/>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902" name="Freeform 50"/>
              <p:cNvSpPr>
                <a:spLocks/>
              </p:cNvSpPr>
              <p:nvPr/>
            </p:nvSpPr>
            <p:spPr bwMode="auto">
              <a:xfrm>
                <a:off x="1318" y="2104"/>
                <a:ext cx="20" cy="31"/>
              </a:xfrm>
              <a:custGeom>
                <a:avLst/>
                <a:gdLst>
                  <a:gd name="T0" fmla="*/ 0 w 81"/>
                  <a:gd name="T1" fmla="*/ 0 h 120"/>
                  <a:gd name="T2" fmla="*/ 0 w 81"/>
                  <a:gd name="T3" fmla="*/ 0 h 120"/>
                  <a:gd name="T4" fmla="*/ 0 w 81"/>
                  <a:gd name="T5" fmla="*/ 0 h 120"/>
                  <a:gd name="T6" fmla="*/ 0 w 81"/>
                  <a:gd name="T7" fmla="*/ 0 h 120"/>
                  <a:gd name="T8" fmla="*/ 0 w 81"/>
                  <a:gd name="T9" fmla="*/ 0 h 120"/>
                  <a:gd name="T10" fmla="*/ 0 60000 65536"/>
                  <a:gd name="T11" fmla="*/ 0 60000 65536"/>
                  <a:gd name="T12" fmla="*/ 0 60000 65536"/>
                  <a:gd name="T13" fmla="*/ 0 60000 65536"/>
                  <a:gd name="T14" fmla="*/ 0 60000 65536"/>
                  <a:gd name="T15" fmla="*/ 0 w 81"/>
                  <a:gd name="T16" fmla="*/ 0 h 120"/>
                  <a:gd name="T17" fmla="*/ 81 w 81"/>
                  <a:gd name="T18" fmla="*/ 120 h 120"/>
                </a:gdLst>
                <a:ahLst/>
                <a:cxnLst>
                  <a:cxn ang="T10">
                    <a:pos x="T0" y="T1"/>
                  </a:cxn>
                  <a:cxn ang="T11">
                    <a:pos x="T2" y="T3"/>
                  </a:cxn>
                  <a:cxn ang="T12">
                    <a:pos x="T4" y="T5"/>
                  </a:cxn>
                  <a:cxn ang="T13">
                    <a:pos x="T6" y="T7"/>
                  </a:cxn>
                  <a:cxn ang="T14">
                    <a:pos x="T8" y="T9"/>
                  </a:cxn>
                </a:cxnLst>
                <a:rect l="T15" t="T16" r="T17" b="T18"/>
                <a:pathLst>
                  <a:path w="81" h="120">
                    <a:moveTo>
                      <a:pt x="0" y="120"/>
                    </a:moveTo>
                    <a:lnTo>
                      <a:pt x="81" y="40"/>
                    </a:lnTo>
                    <a:lnTo>
                      <a:pt x="81" y="0"/>
                    </a:lnTo>
                    <a:lnTo>
                      <a:pt x="0" y="104"/>
                    </a:lnTo>
                    <a:lnTo>
                      <a:pt x="0" y="120"/>
                    </a:lnTo>
                    <a:close/>
                  </a:path>
                </a:pathLst>
              </a:custGeom>
              <a:solidFill>
                <a:srgbClr val="7A7A5A"/>
              </a:solidFill>
              <a:ln w="3175">
                <a:solidFill>
                  <a:srgbClr val="494936"/>
                </a:solidFill>
                <a:round/>
                <a:headEnd/>
                <a:tailEnd/>
              </a:ln>
            </p:spPr>
            <p:txBody>
              <a:bodyPr/>
              <a:lstStyle/>
              <a:p>
                <a:endParaRPr lang="en-US"/>
              </a:p>
            </p:txBody>
          </p:sp>
          <p:sp>
            <p:nvSpPr>
              <p:cNvPr id="111903" name="Rectangle 51"/>
              <p:cNvSpPr>
                <a:spLocks noChangeArrowheads="1"/>
              </p:cNvSpPr>
              <p:nvPr/>
            </p:nvSpPr>
            <p:spPr bwMode="auto">
              <a:xfrm>
                <a:off x="1179" y="2129"/>
                <a:ext cx="139" cy="6"/>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904" name="Rectangle 52"/>
              <p:cNvSpPr>
                <a:spLocks noChangeArrowheads="1"/>
              </p:cNvSpPr>
              <p:nvPr/>
            </p:nvSpPr>
            <p:spPr bwMode="auto">
              <a:xfrm>
                <a:off x="1180" y="2130"/>
                <a:ext cx="137" cy="4"/>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grpSp>
          <p:nvGrpSpPr>
            <p:cNvPr id="111759" name="Group 53"/>
            <p:cNvGrpSpPr>
              <a:grpSpLocks/>
            </p:cNvGrpSpPr>
            <p:nvPr/>
          </p:nvGrpSpPr>
          <p:grpSpPr bwMode="auto">
            <a:xfrm>
              <a:off x="1971" y="370"/>
              <a:ext cx="94" cy="56"/>
              <a:chOff x="1223" y="2004"/>
              <a:chExt cx="94" cy="56"/>
            </a:xfrm>
          </p:grpSpPr>
          <p:grpSp>
            <p:nvGrpSpPr>
              <p:cNvPr id="111858" name="Group 54"/>
              <p:cNvGrpSpPr>
                <a:grpSpLocks/>
              </p:cNvGrpSpPr>
              <p:nvPr/>
            </p:nvGrpSpPr>
            <p:grpSpPr bwMode="auto">
              <a:xfrm>
                <a:off x="1223" y="2004"/>
                <a:ext cx="93" cy="56"/>
                <a:chOff x="1223" y="2004"/>
                <a:chExt cx="93" cy="56"/>
              </a:xfrm>
            </p:grpSpPr>
            <p:sp>
              <p:nvSpPr>
                <p:cNvPr id="111876" name="Oval 55"/>
                <p:cNvSpPr>
                  <a:spLocks noChangeArrowheads="1"/>
                </p:cNvSpPr>
                <p:nvPr/>
              </p:nvSpPr>
              <p:spPr bwMode="auto">
                <a:xfrm>
                  <a:off x="1255" y="2004"/>
                  <a:ext cx="41"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877" name="Oval 56"/>
                <p:cNvSpPr>
                  <a:spLocks noChangeArrowheads="1"/>
                </p:cNvSpPr>
                <p:nvPr/>
              </p:nvSpPr>
              <p:spPr bwMode="auto">
                <a:xfrm>
                  <a:off x="1233" y="2010"/>
                  <a:ext cx="30"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878" name="Oval 57"/>
                <p:cNvSpPr>
                  <a:spLocks noChangeArrowheads="1"/>
                </p:cNvSpPr>
                <p:nvPr/>
              </p:nvSpPr>
              <p:spPr bwMode="auto">
                <a:xfrm>
                  <a:off x="1223" y="2024"/>
                  <a:ext cx="20"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879" name="Oval 58"/>
                <p:cNvSpPr>
                  <a:spLocks noChangeArrowheads="1"/>
                </p:cNvSpPr>
                <p:nvPr/>
              </p:nvSpPr>
              <p:spPr bwMode="auto">
                <a:xfrm>
                  <a:off x="1229" y="2032"/>
                  <a:ext cx="32" cy="2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880" name="Oval 59"/>
                <p:cNvSpPr>
                  <a:spLocks noChangeArrowheads="1"/>
                </p:cNvSpPr>
                <p:nvPr/>
              </p:nvSpPr>
              <p:spPr bwMode="auto">
                <a:xfrm>
                  <a:off x="1251" y="2036"/>
                  <a:ext cx="49"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881" name="Oval 60"/>
                <p:cNvSpPr>
                  <a:spLocks noChangeArrowheads="1"/>
                </p:cNvSpPr>
                <p:nvPr/>
              </p:nvSpPr>
              <p:spPr bwMode="auto">
                <a:xfrm>
                  <a:off x="1281" y="2010"/>
                  <a:ext cx="31"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882" name="Oval 61"/>
                <p:cNvSpPr>
                  <a:spLocks noChangeArrowheads="1"/>
                </p:cNvSpPr>
                <p:nvPr/>
              </p:nvSpPr>
              <p:spPr bwMode="auto">
                <a:xfrm>
                  <a:off x="1285" y="2022"/>
                  <a:ext cx="31"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883" name="Oval 62"/>
                <p:cNvSpPr>
                  <a:spLocks noChangeArrowheads="1"/>
                </p:cNvSpPr>
                <p:nvPr/>
              </p:nvSpPr>
              <p:spPr bwMode="auto">
                <a:xfrm>
                  <a:off x="1283" y="2026"/>
                  <a:ext cx="31" cy="3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884" name="Oval 63"/>
                <p:cNvSpPr>
                  <a:spLocks noChangeArrowheads="1"/>
                </p:cNvSpPr>
                <p:nvPr/>
              </p:nvSpPr>
              <p:spPr bwMode="auto">
                <a:xfrm>
                  <a:off x="1239" y="2018"/>
                  <a:ext cx="61" cy="3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grpSp>
            <p:nvGrpSpPr>
              <p:cNvPr id="111859" name="Group 64"/>
              <p:cNvGrpSpPr>
                <a:grpSpLocks/>
              </p:cNvGrpSpPr>
              <p:nvPr/>
            </p:nvGrpSpPr>
            <p:grpSpPr bwMode="auto">
              <a:xfrm>
                <a:off x="1223" y="2004"/>
                <a:ext cx="94" cy="56"/>
                <a:chOff x="1223" y="2004"/>
                <a:chExt cx="94" cy="56"/>
              </a:xfrm>
            </p:grpSpPr>
            <p:sp>
              <p:nvSpPr>
                <p:cNvPr id="111860" name="Arc 65"/>
                <p:cNvSpPr>
                  <a:spLocks/>
                </p:cNvSpPr>
                <p:nvPr/>
              </p:nvSpPr>
              <p:spPr bwMode="auto">
                <a:xfrm>
                  <a:off x="1256" y="2004"/>
                  <a:ext cx="39" cy="12"/>
                </a:xfrm>
                <a:custGeom>
                  <a:avLst/>
                  <a:gdLst>
                    <a:gd name="T0" fmla="*/ 0 w 41085"/>
                    <a:gd name="T1" fmla="*/ 0 h 21600"/>
                    <a:gd name="T2" fmla="*/ 0 w 41085"/>
                    <a:gd name="T3" fmla="*/ 0 h 21600"/>
                    <a:gd name="T4" fmla="*/ 0 w 41085"/>
                    <a:gd name="T5" fmla="*/ 0 h 21600"/>
                    <a:gd name="T6" fmla="*/ 0 60000 65536"/>
                    <a:gd name="T7" fmla="*/ 0 60000 65536"/>
                    <a:gd name="T8" fmla="*/ 0 60000 65536"/>
                    <a:gd name="T9" fmla="*/ 0 w 41085"/>
                    <a:gd name="T10" fmla="*/ 0 h 21600"/>
                    <a:gd name="T11" fmla="*/ 41085 w 41085"/>
                    <a:gd name="T12" fmla="*/ 21600 h 21600"/>
                  </a:gdLst>
                  <a:ahLst/>
                  <a:cxnLst>
                    <a:cxn ang="T6">
                      <a:pos x="T0" y="T1"/>
                    </a:cxn>
                    <a:cxn ang="T7">
                      <a:pos x="T2" y="T3"/>
                    </a:cxn>
                    <a:cxn ang="T8">
                      <a:pos x="T4" y="T5"/>
                    </a:cxn>
                  </a:cxnLst>
                  <a:rect l="T9" t="T10" r="T11" b="T12"/>
                  <a:pathLst>
                    <a:path w="41085" h="21600" fill="none" extrusionOk="0">
                      <a:moveTo>
                        <a:pt x="0" y="15905"/>
                      </a:moveTo>
                      <a:cubicBezTo>
                        <a:pt x="2567" y="6513"/>
                        <a:pt x="11099" y="-1"/>
                        <a:pt x="20836" y="0"/>
                      </a:cubicBezTo>
                      <a:cubicBezTo>
                        <a:pt x="29864" y="0"/>
                        <a:pt x="37941" y="5615"/>
                        <a:pt x="41084" y="14080"/>
                      </a:cubicBezTo>
                    </a:path>
                    <a:path w="41085" h="21600" stroke="0" extrusionOk="0">
                      <a:moveTo>
                        <a:pt x="0" y="15905"/>
                      </a:moveTo>
                      <a:cubicBezTo>
                        <a:pt x="2567" y="6513"/>
                        <a:pt x="11099" y="-1"/>
                        <a:pt x="20836" y="0"/>
                      </a:cubicBezTo>
                      <a:cubicBezTo>
                        <a:pt x="29864" y="0"/>
                        <a:pt x="37941" y="5615"/>
                        <a:pt x="41084" y="14080"/>
                      </a:cubicBezTo>
                      <a:lnTo>
                        <a:pt x="20836" y="21600"/>
                      </a:lnTo>
                      <a:lnTo>
                        <a:pt x="0" y="15905"/>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61" name="Arc 66"/>
                <p:cNvSpPr>
                  <a:spLocks/>
                </p:cNvSpPr>
                <p:nvPr/>
              </p:nvSpPr>
              <p:spPr bwMode="auto">
                <a:xfrm>
                  <a:off x="1257" y="2005"/>
                  <a:ext cx="37" cy="11"/>
                </a:xfrm>
                <a:custGeom>
                  <a:avLst/>
                  <a:gdLst>
                    <a:gd name="T0" fmla="*/ 0 w 40935"/>
                    <a:gd name="T1" fmla="*/ 0 h 21600"/>
                    <a:gd name="T2" fmla="*/ 0 w 40935"/>
                    <a:gd name="T3" fmla="*/ 0 h 21600"/>
                    <a:gd name="T4" fmla="*/ 0 w 40935"/>
                    <a:gd name="T5" fmla="*/ 0 h 21600"/>
                    <a:gd name="T6" fmla="*/ 0 60000 65536"/>
                    <a:gd name="T7" fmla="*/ 0 60000 65536"/>
                    <a:gd name="T8" fmla="*/ 0 60000 65536"/>
                    <a:gd name="T9" fmla="*/ 0 w 40935"/>
                    <a:gd name="T10" fmla="*/ 0 h 21600"/>
                    <a:gd name="T11" fmla="*/ 40935 w 40935"/>
                    <a:gd name="T12" fmla="*/ 21600 h 21600"/>
                  </a:gdLst>
                  <a:ahLst/>
                  <a:cxnLst>
                    <a:cxn ang="T6">
                      <a:pos x="T0" y="T1"/>
                    </a:cxn>
                    <a:cxn ang="T7">
                      <a:pos x="T2" y="T3"/>
                    </a:cxn>
                    <a:cxn ang="T8">
                      <a:pos x="T4" y="T5"/>
                    </a:cxn>
                  </a:cxnLst>
                  <a:rect l="T9" t="T10" r="T11" b="T12"/>
                  <a:pathLst>
                    <a:path w="40935" h="21600" fill="none" extrusionOk="0">
                      <a:moveTo>
                        <a:pt x="-1" y="15705"/>
                      </a:moveTo>
                      <a:cubicBezTo>
                        <a:pt x="2635" y="6413"/>
                        <a:pt x="11120" y="-1"/>
                        <a:pt x="20780" y="0"/>
                      </a:cubicBezTo>
                      <a:cubicBezTo>
                        <a:pt x="29712" y="0"/>
                        <a:pt x="37723" y="5498"/>
                        <a:pt x="40935" y="13832"/>
                      </a:cubicBezTo>
                    </a:path>
                    <a:path w="40935" h="21600" stroke="0" extrusionOk="0">
                      <a:moveTo>
                        <a:pt x="-1" y="15705"/>
                      </a:moveTo>
                      <a:cubicBezTo>
                        <a:pt x="2635" y="6413"/>
                        <a:pt x="11120" y="-1"/>
                        <a:pt x="20780" y="0"/>
                      </a:cubicBezTo>
                      <a:cubicBezTo>
                        <a:pt x="29712" y="0"/>
                        <a:pt x="37723" y="5498"/>
                        <a:pt x="40935" y="13832"/>
                      </a:cubicBezTo>
                      <a:lnTo>
                        <a:pt x="20780" y="21600"/>
                      </a:lnTo>
                      <a:lnTo>
                        <a:pt x="-1" y="15705"/>
                      </a:lnTo>
                      <a:close/>
                    </a:path>
                  </a:pathLst>
                </a:custGeom>
                <a:solidFill>
                  <a:srgbClr val="E7EDED"/>
                </a:solidFill>
                <a:ln w="3175">
                  <a:solidFill>
                    <a:srgbClr val="6C8F93"/>
                  </a:solidFill>
                  <a:round/>
                  <a:headEnd/>
                  <a:tailEnd/>
                </a:ln>
              </p:spPr>
              <p:txBody>
                <a:bodyPr/>
                <a:lstStyle/>
                <a:p>
                  <a:endParaRPr lang="en-US"/>
                </a:p>
              </p:txBody>
            </p:sp>
            <p:sp>
              <p:nvSpPr>
                <p:cNvPr id="111862" name="Arc 67"/>
                <p:cNvSpPr>
                  <a:spLocks/>
                </p:cNvSpPr>
                <p:nvPr/>
              </p:nvSpPr>
              <p:spPr bwMode="auto">
                <a:xfrm>
                  <a:off x="1233" y="2010"/>
                  <a:ext cx="23" cy="14"/>
                </a:xfrm>
                <a:custGeom>
                  <a:avLst/>
                  <a:gdLst>
                    <a:gd name="T0" fmla="*/ 0 w 33372"/>
                    <a:gd name="T1" fmla="*/ 0 h 26005"/>
                    <a:gd name="T2" fmla="*/ 0 w 33372"/>
                    <a:gd name="T3" fmla="*/ 0 h 26005"/>
                    <a:gd name="T4" fmla="*/ 0 w 33372"/>
                    <a:gd name="T5" fmla="*/ 0 h 26005"/>
                    <a:gd name="T6" fmla="*/ 0 60000 65536"/>
                    <a:gd name="T7" fmla="*/ 0 60000 65536"/>
                    <a:gd name="T8" fmla="*/ 0 60000 65536"/>
                    <a:gd name="T9" fmla="*/ 0 w 33372"/>
                    <a:gd name="T10" fmla="*/ 0 h 26005"/>
                    <a:gd name="T11" fmla="*/ 33372 w 33372"/>
                    <a:gd name="T12" fmla="*/ 26005 h 26005"/>
                  </a:gdLst>
                  <a:ahLst/>
                  <a:cxnLst>
                    <a:cxn ang="T6">
                      <a:pos x="T0" y="T1"/>
                    </a:cxn>
                    <a:cxn ang="T7">
                      <a:pos x="T2" y="T3"/>
                    </a:cxn>
                    <a:cxn ang="T8">
                      <a:pos x="T4" y="T5"/>
                    </a:cxn>
                  </a:cxnLst>
                  <a:rect l="T9" t="T10" r="T11" b="T12"/>
                  <a:pathLst>
                    <a:path w="33372" h="26005" fill="none" extrusionOk="0">
                      <a:moveTo>
                        <a:pt x="453" y="26005"/>
                      </a:moveTo>
                      <a:cubicBezTo>
                        <a:pt x="152" y="24556"/>
                        <a:pt x="0" y="23080"/>
                        <a:pt x="0" y="21600"/>
                      </a:cubicBezTo>
                      <a:cubicBezTo>
                        <a:pt x="0" y="9670"/>
                        <a:pt x="9670" y="0"/>
                        <a:pt x="21600" y="0"/>
                      </a:cubicBezTo>
                      <a:cubicBezTo>
                        <a:pt x="25779" y="-1"/>
                        <a:pt x="29868" y="1212"/>
                        <a:pt x="33372" y="3489"/>
                      </a:cubicBezTo>
                    </a:path>
                    <a:path w="33372" h="26005" stroke="0" extrusionOk="0">
                      <a:moveTo>
                        <a:pt x="453" y="26005"/>
                      </a:moveTo>
                      <a:cubicBezTo>
                        <a:pt x="152" y="24556"/>
                        <a:pt x="0" y="23080"/>
                        <a:pt x="0" y="21600"/>
                      </a:cubicBezTo>
                      <a:cubicBezTo>
                        <a:pt x="0" y="9670"/>
                        <a:pt x="9670" y="0"/>
                        <a:pt x="21600" y="0"/>
                      </a:cubicBezTo>
                      <a:cubicBezTo>
                        <a:pt x="25779" y="-1"/>
                        <a:pt x="29868" y="1212"/>
                        <a:pt x="33372" y="3489"/>
                      </a:cubicBezTo>
                      <a:lnTo>
                        <a:pt x="21600" y="21600"/>
                      </a:lnTo>
                      <a:lnTo>
                        <a:pt x="453" y="26005"/>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63" name="Arc 68"/>
                <p:cNvSpPr>
                  <a:spLocks/>
                </p:cNvSpPr>
                <p:nvPr/>
              </p:nvSpPr>
              <p:spPr bwMode="auto">
                <a:xfrm>
                  <a:off x="1234" y="2011"/>
                  <a:ext cx="22" cy="13"/>
                </a:xfrm>
                <a:custGeom>
                  <a:avLst/>
                  <a:gdLst>
                    <a:gd name="T0" fmla="*/ 0 w 33223"/>
                    <a:gd name="T1" fmla="*/ 0 h 26082"/>
                    <a:gd name="T2" fmla="*/ 0 w 33223"/>
                    <a:gd name="T3" fmla="*/ 0 h 26082"/>
                    <a:gd name="T4" fmla="*/ 0 w 33223"/>
                    <a:gd name="T5" fmla="*/ 0 h 26082"/>
                    <a:gd name="T6" fmla="*/ 0 60000 65536"/>
                    <a:gd name="T7" fmla="*/ 0 60000 65536"/>
                    <a:gd name="T8" fmla="*/ 0 60000 65536"/>
                    <a:gd name="T9" fmla="*/ 0 w 33223"/>
                    <a:gd name="T10" fmla="*/ 0 h 26082"/>
                    <a:gd name="T11" fmla="*/ 33223 w 33223"/>
                    <a:gd name="T12" fmla="*/ 26082 h 26082"/>
                  </a:gdLst>
                  <a:ahLst/>
                  <a:cxnLst>
                    <a:cxn ang="T6">
                      <a:pos x="T0" y="T1"/>
                    </a:cxn>
                    <a:cxn ang="T7">
                      <a:pos x="T2" y="T3"/>
                    </a:cxn>
                    <a:cxn ang="T8">
                      <a:pos x="T4" y="T5"/>
                    </a:cxn>
                  </a:cxnLst>
                  <a:rect l="T9" t="T10" r="T11" b="T12"/>
                  <a:pathLst>
                    <a:path w="33223" h="26082" fill="none" extrusionOk="0">
                      <a:moveTo>
                        <a:pt x="470" y="26081"/>
                      </a:moveTo>
                      <a:cubicBezTo>
                        <a:pt x="157" y="24608"/>
                        <a:pt x="0" y="23106"/>
                        <a:pt x="0" y="21600"/>
                      </a:cubicBezTo>
                      <a:cubicBezTo>
                        <a:pt x="0" y="9670"/>
                        <a:pt x="9670" y="0"/>
                        <a:pt x="21600" y="0"/>
                      </a:cubicBezTo>
                      <a:cubicBezTo>
                        <a:pt x="25718" y="-1"/>
                        <a:pt x="29751" y="1177"/>
                        <a:pt x="33223" y="3393"/>
                      </a:cubicBezTo>
                    </a:path>
                    <a:path w="33223" h="26082" stroke="0" extrusionOk="0">
                      <a:moveTo>
                        <a:pt x="470" y="26081"/>
                      </a:moveTo>
                      <a:cubicBezTo>
                        <a:pt x="157" y="24608"/>
                        <a:pt x="0" y="23106"/>
                        <a:pt x="0" y="21600"/>
                      </a:cubicBezTo>
                      <a:cubicBezTo>
                        <a:pt x="0" y="9670"/>
                        <a:pt x="9670" y="0"/>
                        <a:pt x="21600" y="0"/>
                      </a:cubicBezTo>
                      <a:cubicBezTo>
                        <a:pt x="25718" y="-1"/>
                        <a:pt x="29751" y="1177"/>
                        <a:pt x="33223" y="3393"/>
                      </a:cubicBezTo>
                      <a:lnTo>
                        <a:pt x="21600" y="21600"/>
                      </a:lnTo>
                      <a:lnTo>
                        <a:pt x="470" y="26081"/>
                      </a:lnTo>
                      <a:close/>
                    </a:path>
                  </a:pathLst>
                </a:custGeom>
                <a:solidFill>
                  <a:srgbClr val="E7EDED"/>
                </a:solidFill>
                <a:ln w="3175">
                  <a:solidFill>
                    <a:srgbClr val="6C8F93"/>
                  </a:solidFill>
                  <a:round/>
                  <a:headEnd/>
                  <a:tailEnd/>
                </a:ln>
              </p:spPr>
              <p:txBody>
                <a:bodyPr/>
                <a:lstStyle/>
                <a:p>
                  <a:endParaRPr lang="en-US"/>
                </a:p>
              </p:txBody>
            </p:sp>
            <p:sp>
              <p:nvSpPr>
                <p:cNvPr id="111864" name="Arc 69"/>
                <p:cNvSpPr>
                  <a:spLocks/>
                </p:cNvSpPr>
                <p:nvPr/>
              </p:nvSpPr>
              <p:spPr bwMode="auto">
                <a:xfrm>
                  <a:off x="1229" y="2042"/>
                  <a:ext cx="24" cy="10"/>
                </a:xfrm>
                <a:custGeom>
                  <a:avLst/>
                  <a:gdLst>
                    <a:gd name="T0" fmla="*/ 0 w 31800"/>
                    <a:gd name="T1" fmla="*/ 0 h 21600"/>
                    <a:gd name="T2" fmla="*/ 0 w 31800"/>
                    <a:gd name="T3" fmla="*/ 0 h 21600"/>
                    <a:gd name="T4" fmla="*/ 0 w 31800"/>
                    <a:gd name="T5" fmla="*/ 0 h 21600"/>
                    <a:gd name="T6" fmla="*/ 0 60000 65536"/>
                    <a:gd name="T7" fmla="*/ 0 60000 65536"/>
                    <a:gd name="T8" fmla="*/ 0 60000 65536"/>
                    <a:gd name="T9" fmla="*/ 0 w 31800"/>
                    <a:gd name="T10" fmla="*/ 0 h 21600"/>
                    <a:gd name="T11" fmla="*/ 31800 w 31800"/>
                    <a:gd name="T12" fmla="*/ 21600 h 21600"/>
                  </a:gdLst>
                  <a:ahLst/>
                  <a:cxnLst>
                    <a:cxn ang="T6">
                      <a:pos x="T0" y="T1"/>
                    </a:cxn>
                    <a:cxn ang="T7">
                      <a:pos x="T2" y="T3"/>
                    </a:cxn>
                    <a:cxn ang="T8">
                      <a:pos x="T4" y="T5"/>
                    </a:cxn>
                  </a:cxnLst>
                  <a:rect l="T9" t="T10" r="T11" b="T12"/>
                  <a:pathLst>
                    <a:path w="31800" h="21600" fill="none" extrusionOk="0">
                      <a:moveTo>
                        <a:pt x="31799" y="19039"/>
                      </a:moveTo>
                      <a:cubicBezTo>
                        <a:pt x="28662" y="20720"/>
                        <a:pt x="25158" y="21599"/>
                        <a:pt x="21600" y="21600"/>
                      </a:cubicBezTo>
                      <a:cubicBezTo>
                        <a:pt x="9670" y="21600"/>
                        <a:pt x="0" y="11929"/>
                        <a:pt x="0" y="0"/>
                      </a:cubicBezTo>
                    </a:path>
                    <a:path w="31800" h="21600" stroke="0" extrusionOk="0">
                      <a:moveTo>
                        <a:pt x="31799" y="19039"/>
                      </a:moveTo>
                      <a:cubicBezTo>
                        <a:pt x="28662" y="20720"/>
                        <a:pt x="25158" y="21599"/>
                        <a:pt x="21600" y="21600"/>
                      </a:cubicBezTo>
                      <a:cubicBezTo>
                        <a:pt x="9670" y="21600"/>
                        <a:pt x="0" y="11929"/>
                        <a:pt x="0" y="0"/>
                      </a:cubicBezTo>
                      <a:lnTo>
                        <a:pt x="21600" y="0"/>
                      </a:lnTo>
                      <a:lnTo>
                        <a:pt x="31799" y="1903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65" name="Arc 70"/>
                <p:cNvSpPr>
                  <a:spLocks/>
                </p:cNvSpPr>
                <p:nvPr/>
              </p:nvSpPr>
              <p:spPr bwMode="auto">
                <a:xfrm>
                  <a:off x="1230" y="2042"/>
                  <a:ext cx="22" cy="9"/>
                </a:xfrm>
                <a:custGeom>
                  <a:avLst/>
                  <a:gdLst>
                    <a:gd name="T0" fmla="*/ 0 w 31479"/>
                    <a:gd name="T1" fmla="*/ 0 h 21600"/>
                    <a:gd name="T2" fmla="*/ 0 w 31479"/>
                    <a:gd name="T3" fmla="*/ 0 h 21600"/>
                    <a:gd name="T4" fmla="*/ 0 w 31479"/>
                    <a:gd name="T5" fmla="*/ 0 h 21600"/>
                    <a:gd name="T6" fmla="*/ 0 60000 65536"/>
                    <a:gd name="T7" fmla="*/ 0 60000 65536"/>
                    <a:gd name="T8" fmla="*/ 0 60000 65536"/>
                    <a:gd name="T9" fmla="*/ 0 w 31479"/>
                    <a:gd name="T10" fmla="*/ 0 h 21600"/>
                    <a:gd name="T11" fmla="*/ 31479 w 31479"/>
                    <a:gd name="T12" fmla="*/ 21600 h 21600"/>
                  </a:gdLst>
                  <a:ahLst/>
                  <a:cxnLst>
                    <a:cxn ang="T6">
                      <a:pos x="T0" y="T1"/>
                    </a:cxn>
                    <a:cxn ang="T7">
                      <a:pos x="T2" y="T3"/>
                    </a:cxn>
                    <a:cxn ang="T8">
                      <a:pos x="T4" y="T5"/>
                    </a:cxn>
                  </a:cxnLst>
                  <a:rect l="T9" t="T10" r="T11" b="T12"/>
                  <a:pathLst>
                    <a:path w="31479" h="21600" fill="none" extrusionOk="0">
                      <a:moveTo>
                        <a:pt x="31478" y="19208"/>
                      </a:moveTo>
                      <a:cubicBezTo>
                        <a:pt x="28422" y="20780"/>
                        <a:pt x="25036" y="21599"/>
                        <a:pt x="21600" y="21600"/>
                      </a:cubicBezTo>
                      <a:cubicBezTo>
                        <a:pt x="9670" y="21600"/>
                        <a:pt x="0" y="11929"/>
                        <a:pt x="0" y="0"/>
                      </a:cubicBezTo>
                    </a:path>
                    <a:path w="31479" h="21600" stroke="0" extrusionOk="0">
                      <a:moveTo>
                        <a:pt x="31478" y="19208"/>
                      </a:moveTo>
                      <a:cubicBezTo>
                        <a:pt x="28422" y="20780"/>
                        <a:pt x="25036" y="21599"/>
                        <a:pt x="21600" y="21600"/>
                      </a:cubicBezTo>
                      <a:cubicBezTo>
                        <a:pt x="9670" y="21600"/>
                        <a:pt x="0" y="11929"/>
                        <a:pt x="0" y="0"/>
                      </a:cubicBezTo>
                      <a:lnTo>
                        <a:pt x="21600" y="0"/>
                      </a:lnTo>
                      <a:lnTo>
                        <a:pt x="31478" y="19208"/>
                      </a:lnTo>
                      <a:close/>
                    </a:path>
                  </a:pathLst>
                </a:custGeom>
                <a:solidFill>
                  <a:srgbClr val="E7EDED"/>
                </a:solidFill>
                <a:ln w="3175">
                  <a:solidFill>
                    <a:srgbClr val="6C8F93"/>
                  </a:solidFill>
                  <a:round/>
                  <a:headEnd/>
                  <a:tailEnd/>
                </a:ln>
              </p:spPr>
              <p:txBody>
                <a:bodyPr/>
                <a:lstStyle/>
                <a:p>
                  <a:endParaRPr lang="en-US"/>
                </a:p>
              </p:txBody>
            </p:sp>
            <p:sp>
              <p:nvSpPr>
                <p:cNvPr id="111866" name="Arc 71"/>
                <p:cNvSpPr>
                  <a:spLocks/>
                </p:cNvSpPr>
                <p:nvPr/>
              </p:nvSpPr>
              <p:spPr bwMode="auto">
                <a:xfrm>
                  <a:off x="1294" y="2010"/>
                  <a:ext cx="19" cy="14"/>
                </a:xfrm>
                <a:custGeom>
                  <a:avLst/>
                  <a:gdLst>
                    <a:gd name="T0" fmla="*/ 0 w 25986"/>
                    <a:gd name="T1" fmla="*/ 0 h 33449"/>
                    <a:gd name="T2" fmla="*/ 0 w 25986"/>
                    <a:gd name="T3" fmla="*/ 0 h 33449"/>
                    <a:gd name="T4" fmla="*/ 0 w 25986"/>
                    <a:gd name="T5" fmla="*/ 0 h 33449"/>
                    <a:gd name="T6" fmla="*/ 0 60000 65536"/>
                    <a:gd name="T7" fmla="*/ 0 60000 65536"/>
                    <a:gd name="T8" fmla="*/ 0 60000 65536"/>
                    <a:gd name="T9" fmla="*/ 0 w 25986"/>
                    <a:gd name="T10" fmla="*/ 0 h 33449"/>
                    <a:gd name="T11" fmla="*/ 25986 w 25986"/>
                    <a:gd name="T12" fmla="*/ 33449 h 33449"/>
                  </a:gdLst>
                  <a:ahLst/>
                  <a:cxnLst>
                    <a:cxn ang="T6">
                      <a:pos x="T0" y="T1"/>
                    </a:cxn>
                    <a:cxn ang="T7">
                      <a:pos x="T2" y="T3"/>
                    </a:cxn>
                    <a:cxn ang="T8">
                      <a:pos x="T4" y="T5"/>
                    </a:cxn>
                  </a:cxnLst>
                  <a:rect l="T9" t="T10" r="T11" b="T12"/>
                  <a:pathLst>
                    <a:path w="25986" h="33449" fill="none" extrusionOk="0">
                      <a:moveTo>
                        <a:pt x="-1" y="449"/>
                      </a:moveTo>
                      <a:cubicBezTo>
                        <a:pt x="1442" y="150"/>
                        <a:pt x="2912" y="-1"/>
                        <a:pt x="4386" y="0"/>
                      </a:cubicBezTo>
                      <a:cubicBezTo>
                        <a:pt x="16315" y="0"/>
                        <a:pt x="25986" y="9670"/>
                        <a:pt x="25986" y="21600"/>
                      </a:cubicBezTo>
                      <a:cubicBezTo>
                        <a:pt x="25986" y="25810"/>
                        <a:pt x="24755" y="29928"/>
                        <a:pt x="22445" y="33448"/>
                      </a:cubicBezTo>
                    </a:path>
                    <a:path w="25986" h="33449" stroke="0" extrusionOk="0">
                      <a:moveTo>
                        <a:pt x="-1" y="449"/>
                      </a:moveTo>
                      <a:cubicBezTo>
                        <a:pt x="1442" y="150"/>
                        <a:pt x="2912" y="-1"/>
                        <a:pt x="4386" y="0"/>
                      </a:cubicBezTo>
                      <a:cubicBezTo>
                        <a:pt x="16315" y="0"/>
                        <a:pt x="25986" y="9670"/>
                        <a:pt x="25986" y="21600"/>
                      </a:cubicBezTo>
                      <a:cubicBezTo>
                        <a:pt x="25986" y="25810"/>
                        <a:pt x="24755" y="29928"/>
                        <a:pt x="22445" y="33448"/>
                      </a:cubicBezTo>
                      <a:lnTo>
                        <a:pt x="4386" y="21600"/>
                      </a:lnTo>
                      <a:lnTo>
                        <a:pt x="-1" y="44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67" name="Arc 72"/>
                <p:cNvSpPr>
                  <a:spLocks/>
                </p:cNvSpPr>
                <p:nvPr/>
              </p:nvSpPr>
              <p:spPr bwMode="auto">
                <a:xfrm>
                  <a:off x="1294" y="2011"/>
                  <a:ext cx="17" cy="13"/>
                </a:xfrm>
                <a:custGeom>
                  <a:avLst/>
                  <a:gdLst>
                    <a:gd name="T0" fmla="*/ 0 w 25776"/>
                    <a:gd name="T1" fmla="*/ 0 h 33873"/>
                    <a:gd name="T2" fmla="*/ 0 w 25776"/>
                    <a:gd name="T3" fmla="*/ 0 h 33873"/>
                    <a:gd name="T4" fmla="*/ 0 w 25776"/>
                    <a:gd name="T5" fmla="*/ 0 h 33873"/>
                    <a:gd name="T6" fmla="*/ 0 60000 65536"/>
                    <a:gd name="T7" fmla="*/ 0 60000 65536"/>
                    <a:gd name="T8" fmla="*/ 0 60000 65536"/>
                    <a:gd name="T9" fmla="*/ 0 w 25776"/>
                    <a:gd name="T10" fmla="*/ 0 h 33873"/>
                    <a:gd name="T11" fmla="*/ 25776 w 25776"/>
                    <a:gd name="T12" fmla="*/ 33873 h 33873"/>
                  </a:gdLst>
                  <a:ahLst/>
                  <a:cxnLst>
                    <a:cxn ang="T6">
                      <a:pos x="T0" y="T1"/>
                    </a:cxn>
                    <a:cxn ang="T7">
                      <a:pos x="T2" y="T3"/>
                    </a:cxn>
                    <a:cxn ang="T8">
                      <a:pos x="T4" y="T5"/>
                    </a:cxn>
                  </a:cxnLst>
                  <a:rect l="T9" t="T10" r="T11" b="T12"/>
                  <a:pathLst>
                    <a:path w="25776" h="33873" fill="none" extrusionOk="0">
                      <a:moveTo>
                        <a:pt x="0" y="407"/>
                      </a:moveTo>
                      <a:cubicBezTo>
                        <a:pt x="1375" y="136"/>
                        <a:pt x="2774" y="-1"/>
                        <a:pt x="4176" y="0"/>
                      </a:cubicBezTo>
                      <a:cubicBezTo>
                        <a:pt x="16105" y="0"/>
                        <a:pt x="25776" y="9670"/>
                        <a:pt x="25776" y="21600"/>
                      </a:cubicBezTo>
                      <a:cubicBezTo>
                        <a:pt x="25776" y="25984"/>
                        <a:pt x="24441" y="30264"/>
                        <a:pt x="21950" y="33872"/>
                      </a:cubicBezTo>
                    </a:path>
                    <a:path w="25776" h="33873" stroke="0" extrusionOk="0">
                      <a:moveTo>
                        <a:pt x="0" y="407"/>
                      </a:moveTo>
                      <a:cubicBezTo>
                        <a:pt x="1375" y="136"/>
                        <a:pt x="2774" y="-1"/>
                        <a:pt x="4176" y="0"/>
                      </a:cubicBezTo>
                      <a:cubicBezTo>
                        <a:pt x="16105" y="0"/>
                        <a:pt x="25776" y="9670"/>
                        <a:pt x="25776" y="21600"/>
                      </a:cubicBezTo>
                      <a:cubicBezTo>
                        <a:pt x="25776" y="25984"/>
                        <a:pt x="24441" y="30264"/>
                        <a:pt x="21950" y="33872"/>
                      </a:cubicBezTo>
                      <a:lnTo>
                        <a:pt x="4176" y="21600"/>
                      </a:lnTo>
                      <a:lnTo>
                        <a:pt x="0" y="407"/>
                      </a:lnTo>
                      <a:close/>
                    </a:path>
                  </a:pathLst>
                </a:custGeom>
                <a:solidFill>
                  <a:srgbClr val="E7EDED"/>
                </a:solidFill>
                <a:ln w="3175">
                  <a:solidFill>
                    <a:srgbClr val="6C8F93"/>
                  </a:solidFill>
                  <a:round/>
                  <a:headEnd/>
                  <a:tailEnd/>
                </a:ln>
              </p:spPr>
              <p:txBody>
                <a:bodyPr/>
                <a:lstStyle/>
                <a:p>
                  <a:endParaRPr lang="en-US"/>
                </a:p>
              </p:txBody>
            </p:sp>
            <p:sp>
              <p:nvSpPr>
                <p:cNvPr id="111868" name="Arc 73"/>
                <p:cNvSpPr>
                  <a:spLocks/>
                </p:cNvSpPr>
                <p:nvPr/>
              </p:nvSpPr>
              <p:spPr bwMode="auto">
                <a:xfrm>
                  <a:off x="1300" y="2024"/>
                  <a:ext cx="17" cy="14"/>
                </a:xfrm>
                <a:custGeom>
                  <a:avLst/>
                  <a:gdLst>
                    <a:gd name="T0" fmla="*/ 0 w 21600"/>
                    <a:gd name="T1" fmla="*/ 0 h 30094"/>
                    <a:gd name="T2" fmla="*/ 0 w 21600"/>
                    <a:gd name="T3" fmla="*/ 0 h 30094"/>
                    <a:gd name="T4" fmla="*/ 0 w 21600"/>
                    <a:gd name="T5" fmla="*/ 0 h 30094"/>
                    <a:gd name="T6" fmla="*/ 0 60000 65536"/>
                    <a:gd name="T7" fmla="*/ 0 60000 65536"/>
                    <a:gd name="T8" fmla="*/ 0 60000 65536"/>
                    <a:gd name="T9" fmla="*/ 0 w 21600"/>
                    <a:gd name="T10" fmla="*/ 0 h 30094"/>
                    <a:gd name="T11" fmla="*/ 21600 w 21600"/>
                    <a:gd name="T12" fmla="*/ 30094 h 30094"/>
                  </a:gdLst>
                  <a:ahLst/>
                  <a:cxnLst>
                    <a:cxn ang="T6">
                      <a:pos x="T0" y="T1"/>
                    </a:cxn>
                    <a:cxn ang="T7">
                      <a:pos x="T2" y="T3"/>
                    </a:cxn>
                    <a:cxn ang="T8">
                      <a:pos x="T4" y="T5"/>
                    </a:cxn>
                  </a:cxnLst>
                  <a:rect l="T9" t="T10" r="T11" b="T12"/>
                  <a:pathLst>
                    <a:path w="21600" h="30094" fill="none" extrusionOk="0">
                      <a:moveTo>
                        <a:pt x="13043" y="-1"/>
                      </a:moveTo>
                      <a:cubicBezTo>
                        <a:pt x="18433" y="4083"/>
                        <a:pt x="21600" y="10454"/>
                        <a:pt x="21600" y="17217"/>
                      </a:cubicBezTo>
                      <a:cubicBezTo>
                        <a:pt x="21600" y="21855"/>
                        <a:pt x="20107" y="26370"/>
                        <a:pt x="17341" y="30093"/>
                      </a:cubicBezTo>
                    </a:path>
                    <a:path w="21600" h="30094" stroke="0" extrusionOk="0">
                      <a:moveTo>
                        <a:pt x="13043" y="-1"/>
                      </a:moveTo>
                      <a:cubicBezTo>
                        <a:pt x="18433" y="4083"/>
                        <a:pt x="21600" y="10454"/>
                        <a:pt x="21600" y="17217"/>
                      </a:cubicBezTo>
                      <a:cubicBezTo>
                        <a:pt x="21600" y="21855"/>
                        <a:pt x="20107" y="26370"/>
                        <a:pt x="17341" y="30093"/>
                      </a:cubicBezTo>
                      <a:lnTo>
                        <a:pt x="0" y="17217"/>
                      </a:lnTo>
                      <a:lnTo>
                        <a:pt x="13043"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69" name="Arc 74"/>
                <p:cNvSpPr>
                  <a:spLocks/>
                </p:cNvSpPr>
                <p:nvPr/>
              </p:nvSpPr>
              <p:spPr bwMode="auto">
                <a:xfrm>
                  <a:off x="1300" y="2025"/>
                  <a:ext cx="16" cy="13"/>
                </a:xfrm>
                <a:custGeom>
                  <a:avLst/>
                  <a:gdLst>
                    <a:gd name="T0" fmla="*/ 0 w 21600"/>
                    <a:gd name="T1" fmla="*/ 0 h 30713"/>
                    <a:gd name="T2" fmla="*/ 0 w 21600"/>
                    <a:gd name="T3" fmla="*/ 0 h 30713"/>
                    <a:gd name="T4" fmla="*/ 0 w 21600"/>
                    <a:gd name="T5" fmla="*/ 0 h 30713"/>
                    <a:gd name="T6" fmla="*/ 0 60000 65536"/>
                    <a:gd name="T7" fmla="*/ 0 60000 65536"/>
                    <a:gd name="T8" fmla="*/ 0 60000 65536"/>
                    <a:gd name="T9" fmla="*/ 0 w 21600"/>
                    <a:gd name="T10" fmla="*/ 0 h 30713"/>
                    <a:gd name="T11" fmla="*/ 21600 w 21600"/>
                    <a:gd name="T12" fmla="*/ 30713 h 30713"/>
                  </a:gdLst>
                  <a:ahLst/>
                  <a:cxnLst>
                    <a:cxn ang="T6">
                      <a:pos x="T0" y="T1"/>
                    </a:cxn>
                    <a:cxn ang="T7">
                      <a:pos x="T2" y="T3"/>
                    </a:cxn>
                    <a:cxn ang="T8">
                      <a:pos x="T4" y="T5"/>
                    </a:cxn>
                  </a:cxnLst>
                  <a:rect l="T9" t="T10" r="T11" b="T12"/>
                  <a:pathLst>
                    <a:path w="21600" h="30713" fill="none" extrusionOk="0">
                      <a:moveTo>
                        <a:pt x="12687" y="0"/>
                      </a:moveTo>
                      <a:cubicBezTo>
                        <a:pt x="18286" y="4063"/>
                        <a:pt x="21600" y="10563"/>
                        <a:pt x="21600" y="17481"/>
                      </a:cubicBezTo>
                      <a:cubicBezTo>
                        <a:pt x="21600" y="22271"/>
                        <a:pt x="20007" y="26926"/>
                        <a:pt x="17072" y="30712"/>
                      </a:cubicBezTo>
                    </a:path>
                    <a:path w="21600" h="30713" stroke="0" extrusionOk="0">
                      <a:moveTo>
                        <a:pt x="12687" y="0"/>
                      </a:moveTo>
                      <a:cubicBezTo>
                        <a:pt x="18286" y="4063"/>
                        <a:pt x="21600" y="10563"/>
                        <a:pt x="21600" y="17481"/>
                      </a:cubicBezTo>
                      <a:cubicBezTo>
                        <a:pt x="21600" y="22271"/>
                        <a:pt x="20007" y="26926"/>
                        <a:pt x="17072" y="30712"/>
                      </a:cubicBezTo>
                      <a:lnTo>
                        <a:pt x="0" y="17481"/>
                      </a:lnTo>
                      <a:lnTo>
                        <a:pt x="12687" y="0"/>
                      </a:lnTo>
                      <a:close/>
                    </a:path>
                  </a:pathLst>
                </a:custGeom>
                <a:solidFill>
                  <a:srgbClr val="E7EDED"/>
                </a:solidFill>
                <a:ln w="3175">
                  <a:solidFill>
                    <a:srgbClr val="6C8F93"/>
                  </a:solidFill>
                  <a:round/>
                  <a:headEnd/>
                  <a:tailEnd/>
                </a:ln>
              </p:spPr>
              <p:txBody>
                <a:bodyPr/>
                <a:lstStyle/>
                <a:p>
                  <a:endParaRPr lang="en-US"/>
                </a:p>
              </p:txBody>
            </p:sp>
            <p:sp>
              <p:nvSpPr>
                <p:cNvPr id="111870" name="Arc 75"/>
                <p:cNvSpPr>
                  <a:spLocks/>
                </p:cNvSpPr>
                <p:nvPr/>
              </p:nvSpPr>
              <p:spPr bwMode="auto">
                <a:xfrm>
                  <a:off x="1294" y="2037"/>
                  <a:ext cx="20" cy="19"/>
                </a:xfrm>
                <a:custGeom>
                  <a:avLst/>
                  <a:gdLst>
                    <a:gd name="T0" fmla="*/ 0 w 28231"/>
                    <a:gd name="T1" fmla="*/ 0 h 27833"/>
                    <a:gd name="T2" fmla="*/ 0 w 28231"/>
                    <a:gd name="T3" fmla="*/ 0 h 27833"/>
                    <a:gd name="T4" fmla="*/ 0 w 28231"/>
                    <a:gd name="T5" fmla="*/ 0 h 27833"/>
                    <a:gd name="T6" fmla="*/ 0 60000 65536"/>
                    <a:gd name="T7" fmla="*/ 0 60000 65536"/>
                    <a:gd name="T8" fmla="*/ 0 60000 65536"/>
                    <a:gd name="T9" fmla="*/ 0 w 28231"/>
                    <a:gd name="T10" fmla="*/ 0 h 27833"/>
                    <a:gd name="T11" fmla="*/ 28231 w 28231"/>
                    <a:gd name="T12" fmla="*/ 27833 h 27833"/>
                  </a:gdLst>
                  <a:ahLst/>
                  <a:cxnLst>
                    <a:cxn ang="T6">
                      <a:pos x="T0" y="T1"/>
                    </a:cxn>
                    <a:cxn ang="T7">
                      <a:pos x="T2" y="T3"/>
                    </a:cxn>
                    <a:cxn ang="T8">
                      <a:pos x="T4" y="T5"/>
                    </a:cxn>
                  </a:cxnLst>
                  <a:rect l="T9" t="T10" r="T11" b="T12"/>
                  <a:pathLst>
                    <a:path w="28231" h="27833" fill="none" extrusionOk="0">
                      <a:moveTo>
                        <a:pt x="27312" y="-1"/>
                      </a:moveTo>
                      <a:cubicBezTo>
                        <a:pt x="27921" y="2021"/>
                        <a:pt x="28231" y="4121"/>
                        <a:pt x="28231" y="6233"/>
                      </a:cubicBezTo>
                      <a:cubicBezTo>
                        <a:pt x="28231" y="18162"/>
                        <a:pt x="18560" y="27833"/>
                        <a:pt x="6631" y="27833"/>
                      </a:cubicBezTo>
                      <a:cubicBezTo>
                        <a:pt x="4379" y="27833"/>
                        <a:pt x="2142" y="27481"/>
                        <a:pt x="0" y="26789"/>
                      </a:cubicBezTo>
                    </a:path>
                    <a:path w="28231" h="27833" stroke="0" extrusionOk="0">
                      <a:moveTo>
                        <a:pt x="27312" y="-1"/>
                      </a:moveTo>
                      <a:cubicBezTo>
                        <a:pt x="27921" y="2021"/>
                        <a:pt x="28231" y="4121"/>
                        <a:pt x="28231" y="6233"/>
                      </a:cubicBezTo>
                      <a:cubicBezTo>
                        <a:pt x="28231" y="18162"/>
                        <a:pt x="18560" y="27833"/>
                        <a:pt x="6631" y="27833"/>
                      </a:cubicBezTo>
                      <a:cubicBezTo>
                        <a:pt x="4379" y="27833"/>
                        <a:pt x="2142" y="27481"/>
                        <a:pt x="0" y="26789"/>
                      </a:cubicBezTo>
                      <a:lnTo>
                        <a:pt x="6631" y="6233"/>
                      </a:lnTo>
                      <a:lnTo>
                        <a:pt x="27312"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71" name="Arc 76"/>
                <p:cNvSpPr>
                  <a:spLocks/>
                </p:cNvSpPr>
                <p:nvPr/>
              </p:nvSpPr>
              <p:spPr bwMode="auto">
                <a:xfrm>
                  <a:off x="1295" y="2037"/>
                  <a:ext cx="19" cy="18"/>
                </a:xfrm>
                <a:custGeom>
                  <a:avLst/>
                  <a:gdLst>
                    <a:gd name="T0" fmla="*/ 0 w 28217"/>
                    <a:gd name="T1" fmla="*/ 0 h 27846"/>
                    <a:gd name="T2" fmla="*/ 0 w 28217"/>
                    <a:gd name="T3" fmla="*/ 0 h 27846"/>
                    <a:gd name="T4" fmla="*/ 0 w 28217"/>
                    <a:gd name="T5" fmla="*/ 0 h 27846"/>
                    <a:gd name="T6" fmla="*/ 0 60000 65536"/>
                    <a:gd name="T7" fmla="*/ 0 60000 65536"/>
                    <a:gd name="T8" fmla="*/ 0 60000 65536"/>
                    <a:gd name="T9" fmla="*/ 0 w 28217"/>
                    <a:gd name="T10" fmla="*/ 0 h 27846"/>
                    <a:gd name="T11" fmla="*/ 28217 w 28217"/>
                    <a:gd name="T12" fmla="*/ 27846 h 27846"/>
                  </a:gdLst>
                  <a:ahLst/>
                  <a:cxnLst>
                    <a:cxn ang="T6">
                      <a:pos x="T0" y="T1"/>
                    </a:cxn>
                    <a:cxn ang="T7">
                      <a:pos x="T2" y="T3"/>
                    </a:cxn>
                    <a:cxn ang="T8">
                      <a:pos x="T4" y="T5"/>
                    </a:cxn>
                  </a:cxnLst>
                  <a:rect l="T9" t="T10" r="T11" b="T12"/>
                  <a:pathLst>
                    <a:path w="28217" h="27846" fill="none" extrusionOk="0">
                      <a:moveTo>
                        <a:pt x="27294" y="-1"/>
                      </a:moveTo>
                      <a:cubicBezTo>
                        <a:pt x="27906" y="2025"/>
                        <a:pt x="28217" y="4130"/>
                        <a:pt x="28217" y="6246"/>
                      </a:cubicBezTo>
                      <a:cubicBezTo>
                        <a:pt x="28217" y="18175"/>
                        <a:pt x="18546" y="27846"/>
                        <a:pt x="6617" y="27846"/>
                      </a:cubicBezTo>
                      <a:cubicBezTo>
                        <a:pt x="4370" y="27846"/>
                        <a:pt x="2138" y="27495"/>
                        <a:pt x="-1" y="26807"/>
                      </a:cubicBezTo>
                    </a:path>
                    <a:path w="28217" h="27846" stroke="0" extrusionOk="0">
                      <a:moveTo>
                        <a:pt x="27294" y="-1"/>
                      </a:moveTo>
                      <a:cubicBezTo>
                        <a:pt x="27906" y="2025"/>
                        <a:pt x="28217" y="4130"/>
                        <a:pt x="28217" y="6246"/>
                      </a:cubicBezTo>
                      <a:cubicBezTo>
                        <a:pt x="28217" y="18175"/>
                        <a:pt x="18546" y="27846"/>
                        <a:pt x="6617" y="27846"/>
                      </a:cubicBezTo>
                      <a:cubicBezTo>
                        <a:pt x="4370" y="27846"/>
                        <a:pt x="2138" y="27495"/>
                        <a:pt x="-1" y="26807"/>
                      </a:cubicBezTo>
                      <a:lnTo>
                        <a:pt x="6617" y="6246"/>
                      </a:lnTo>
                      <a:lnTo>
                        <a:pt x="27294" y="-1"/>
                      </a:lnTo>
                      <a:close/>
                    </a:path>
                  </a:pathLst>
                </a:custGeom>
                <a:solidFill>
                  <a:srgbClr val="E7EDED"/>
                </a:solidFill>
                <a:ln w="3175">
                  <a:solidFill>
                    <a:srgbClr val="6C8F93"/>
                  </a:solidFill>
                  <a:round/>
                  <a:headEnd/>
                  <a:tailEnd/>
                </a:ln>
              </p:spPr>
              <p:txBody>
                <a:bodyPr/>
                <a:lstStyle/>
                <a:p>
                  <a:endParaRPr lang="en-US"/>
                </a:p>
              </p:txBody>
            </p:sp>
            <p:sp>
              <p:nvSpPr>
                <p:cNvPr id="111872" name="Arc 77"/>
                <p:cNvSpPr>
                  <a:spLocks/>
                </p:cNvSpPr>
                <p:nvPr/>
              </p:nvSpPr>
              <p:spPr bwMode="auto">
                <a:xfrm>
                  <a:off x="1223" y="2024"/>
                  <a:ext cx="10" cy="17"/>
                </a:xfrm>
                <a:custGeom>
                  <a:avLst/>
                  <a:gdLst>
                    <a:gd name="T0" fmla="*/ 0 w 21600"/>
                    <a:gd name="T1" fmla="*/ 0 h 41436"/>
                    <a:gd name="T2" fmla="*/ 0 w 21600"/>
                    <a:gd name="T3" fmla="*/ 0 h 41436"/>
                    <a:gd name="T4" fmla="*/ 0 w 21600"/>
                    <a:gd name="T5" fmla="*/ 0 h 41436"/>
                    <a:gd name="T6" fmla="*/ 0 60000 65536"/>
                    <a:gd name="T7" fmla="*/ 0 60000 65536"/>
                    <a:gd name="T8" fmla="*/ 0 60000 65536"/>
                    <a:gd name="T9" fmla="*/ 0 w 21600"/>
                    <a:gd name="T10" fmla="*/ 0 h 41436"/>
                    <a:gd name="T11" fmla="*/ 21600 w 21600"/>
                    <a:gd name="T12" fmla="*/ 41436 h 41436"/>
                  </a:gdLst>
                  <a:ahLst/>
                  <a:cxnLst>
                    <a:cxn ang="T6">
                      <a:pos x="T0" y="T1"/>
                    </a:cxn>
                    <a:cxn ang="T7">
                      <a:pos x="T2" y="T3"/>
                    </a:cxn>
                    <a:cxn ang="T8">
                      <a:pos x="T4" y="T5"/>
                    </a:cxn>
                  </a:cxnLst>
                  <a:rect l="T9" t="T10" r="T11" b="T12"/>
                  <a:pathLst>
                    <a:path w="21600" h="41436" fill="none" extrusionOk="0">
                      <a:moveTo>
                        <a:pt x="13091" y="41435"/>
                      </a:moveTo>
                      <a:cubicBezTo>
                        <a:pt x="5149" y="38031"/>
                        <a:pt x="0" y="30222"/>
                        <a:pt x="0" y="21582"/>
                      </a:cubicBezTo>
                      <a:cubicBezTo>
                        <a:pt x="-1" y="9996"/>
                        <a:pt x="9140" y="473"/>
                        <a:pt x="20717" y="0"/>
                      </a:cubicBezTo>
                    </a:path>
                    <a:path w="21600" h="41436" stroke="0" extrusionOk="0">
                      <a:moveTo>
                        <a:pt x="13091" y="41435"/>
                      </a:moveTo>
                      <a:cubicBezTo>
                        <a:pt x="5149" y="38031"/>
                        <a:pt x="0" y="30222"/>
                        <a:pt x="0" y="21582"/>
                      </a:cubicBezTo>
                      <a:cubicBezTo>
                        <a:pt x="-1" y="9996"/>
                        <a:pt x="9140" y="473"/>
                        <a:pt x="20717" y="0"/>
                      </a:cubicBezTo>
                      <a:lnTo>
                        <a:pt x="21600" y="21582"/>
                      </a:lnTo>
                      <a:lnTo>
                        <a:pt x="13091" y="41435"/>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73" name="Arc 78"/>
                <p:cNvSpPr>
                  <a:spLocks/>
                </p:cNvSpPr>
                <p:nvPr/>
              </p:nvSpPr>
              <p:spPr bwMode="auto">
                <a:xfrm>
                  <a:off x="1224" y="2025"/>
                  <a:ext cx="9" cy="15"/>
                </a:xfrm>
                <a:custGeom>
                  <a:avLst/>
                  <a:gdLst>
                    <a:gd name="T0" fmla="*/ 0 w 21600"/>
                    <a:gd name="T1" fmla="*/ 0 h 41473"/>
                    <a:gd name="T2" fmla="*/ 0 w 21600"/>
                    <a:gd name="T3" fmla="*/ 0 h 41473"/>
                    <a:gd name="T4" fmla="*/ 0 w 21600"/>
                    <a:gd name="T5" fmla="*/ 0 h 41473"/>
                    <a:gd name="T6" fmla="*/ 0 60000 65536"/>
                    <a:gd name="T7" fmla="*/ 0 60000 65536"/>
                    <a:gd name="T8" fmla="*/ 0 60000 65536"/>
                    <a:gd name="T9" fmla="*/ 0 w 21600"/>
                    <a:gd name="T10" fmla="*/ 0 h 41473"/>
                    <a:gd name="T11" fmla="*/ 21600 w 21600"/>
                    <a:gd name="T12" fmla="*/ 41473 h 41473"/>
                  </a:gdLst>
                  <a:ahLst/>
                  <a:cxnLst>
                    <a:cxn ang="T6">
                      <a:pos x="T0" y="T1"/>
                    </a:cxn>
                    <a:cxn ang="T7">
                      <a:pos x="T2" y="T3"/>
                    </a:cxn>
                    <a:cxn ang="T8">
                      <a:pos x="T4" y="T5"/>
                    </a:cxn>
                  </a:cxnLst>
                  <a:rect l="T9" t="T10" r="T11" b="T12"/>
                  <a:pathLst>
                    <a:path w="21600" h="41473" fill="none" extrusionOk="0">
                      <a:moveTo>
                        <a:pt x="13179" y="41473"/>
                      </a:moveTo>
                      <a:cubicBezTo>
                        <a:pt x="5190" y="38091"/>
                        <a:pt x="0" y="30257"/>
                        <a:pt x="0" y="21582"/>
                      </a:cubicBezTo>
                      <a:cubicBezTo>
                        <a:pt x="-1" y="9991"/>
                        <a:pt x="9147" y="467"/>
                        <a:pt x="20727" y="-1"/>
                      </a:cubicBezTo>
                    </a:path>
                    <a:path w="21600" h="41473" stroke="0" extrusionOk="0">
                      <a:moveTo>
                        <a:pt x="13179" y="41473"/>
                      </a:moveTo>
                      <a:cubicBezTo>
                        <a:pt x="5190" y="38091"/>
                        <a:pt x="0" y="30257"/>
                        <a:pt x="0" y="21582"/>
                      </a:cubicBezTo>
                      <a:cubicBezTo>
                        <a:pt x="-1" y="9991"/>
                        <a:pt x="9147" y="467"/>
                        <a:pt x="20727" y="-1"/>
                      </a:cubicBezTo>
                      <a:lnTo>
                        <a:pt x="21600" y="21582"/>
                      </a:lnTo>
                      <a:lnTo>
                        <a:pt x="13179" y="41473"/>
                      </a:lnTo>
                      <a:close/>
                    </a:path>
                  </a:pathLst>
                </a:custGeom>
                <a:solidFill>
                  <a:srgbClr val="E7EDED"/>
                </a:solidFill>
                <a:ln w="3175">
                  <a:solidFill>
                    <a:srgbClr val="6C8F93"/>
                  </a:solidFill>
                  <a:round/>
                  <a:headEnd/>
                  <a:tailEnd/>
                </a:ln>
              </p:spPr>
              <p:txBody>
                <a:bodyPr/>
                <a:lstStyle/>
                <a:p>
                  <a:endParaRPr lang="en-US"/>
                </a:p>
              </p:txBody>
            </p:sp>
            <p:sp>
              <p:nvSpPr>
                <p:cNvPr id="111874" name="Arc 79"/>
                <p:cNvSpPr>
                  <a:spLocks/>
                </p:cNvSpPr>
                <p:nvPr/>
              </p:nvSpPr>
              <p:spPr bwMode="auto">
                <a:xfrm>
                  <a:off x="1252" y="2048"/>
                  <a:ext cx="42" cy="12"/>
                </a:xfrm>
                <a:custGeom>
                  <a:avLst/>
                  <a:gdLst>
                    <a:gd name="T0" fmla="*/ 0 w 38844"/>
                    <a:gd name="T1" fmla="*/ 0 h 21600"/>
                    <a:gd name="T2" fmla="*/ 0 w 38844"/>
                    <a:gd name="T3" fmla="*/ 0 h 21600"/>
                    <a:gd name="T4" fmla="*/ 0 w 38844"/>
                    <a:gd name="T5" fmla="*/ 0 h 21600"/>
                    <a:gd name="T6" fmla="*/ 0 60000 65536"/>
                    <a:gd name="T7" fmla="*/ 0 60000 65536"/>
                    <a:gd name="T8" fmla="*/ 0 60000 65536"/>
                    <a:gd name="T9" fmla="*/ 0 w 38844"/>
                    <a:gd name="T10" fmla="*/ 0 h 21600"/>
                    <a:gd name="T11" fmla="*/ 38844 w 38844"/>
                    <a:gd name="T12" fmla="*/ 21600 h 21600"/>
                  </a:gdLst>
                  <a:ahLst/>
                  <a:cxnLst>
                    <a:cxn ang="T6">
                      <a:pos x="T0" y="T1"/>
                    </a:cxn>
                    <a:cxn ang="T7">
                      <a:pos x="T2" y="T3"/>
                    </a:cxn>
                    <a:cxn ang="T8">
                      <a:pos x="T4" y="T5"/>
                    </a:cxn>
                  </a:cxnLst>
                  <a:rect l="T9" t="T10" r="T11" b="T12"/>
                  <a:pathLst>
                    <a:path w="38844" h="21600" fill="none" extrusionOk="0">
                      <a:moveTo>
                        <a:pt x="38843" y="12211"/>
                      </a:moveTo>
                      <a:cubicBezTo>
                        <a:pt x="34816" y="18087"/>
                        <a:pt x="28150" y="21599"/>
                        <a:pt x="21027" y="21600"/>
                      </a:cubicBezTo>
                      <a:cubicBezTo>
                        <a:pt x="11001" y="21600"/>
                        <a:pt x="2293" y="14701"/>
                        <a:pt x="-1" y="4941"/>
                      </a:cubicBezTo>
                    </a:path>
                    <a:path w="38844" h="21600" stroke="0" extrusionOk="0">
                      <a:moveTo>
                        <a:pt x="38843" y="12211"/>
                      </a:moveTo>
                      <a:cubicBezTo>
                        <a:pt x="34816" y="18087"/>
                        <a:pt x="28150" y="21599"/>
                        <a:pt x="21027" y="21600"/>
                      </a:cubicBezTo>
                      <a:cubicBezTo>
                        <a:pt x="11001" y="21600"/>
                        <a:pt x="2293" y="14701"/>
                        <a:pt x="-1" y="4941"/>
                      </a:cubicBezTo>
                      <a:lnTo>
                        <a:pt x="21027" y="0"/>
                      </a:lnTo>
                      <a:lnTo>
                        <a:pt x="38843" y="1221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75" name="Arc 80"/>
                <p:cNvSpPr>
                  <a:spLocks/>
                </p:cNvSpPr>
                <p:nvPr/>
              </p:nvSpPr>
              <p:spPr bwMode="auto">
                <a:xfrm>
                  <a:off x="1253" y="2048"/>
                  <a:ext cx="40" cy="11"/>
                </a:xfrm>
                <a:custGeom>
                  <a:avLst/>
                  <a:gdLst>
                    <a:gd name="T0" fmla="*/ 0 w 38540"/>
                    <a:gd name="T1" fmla="*/ 0 h 21600"/>
                    <a:gd name="T2" fmla="*/ 0 w 38540"/>
                    <a:gd name="T3" fmla="*/ 0 h 21600"/>
                    <a:gd name="T4" fmla="*/ 0 w 38540"/>
                    <a:gd name="T5" fmla="*/ 0 h 21600"/>
                    <a:gd name="T6" fmla="*/ 0 60000 65536"/>
                    <a:gd name="T7" fmla="*/ 0 60000 65536"/>
                    <a:gd name="T8" fmla="*/ 0 60000 65536"/>
                    <a:gd name="T9" fmla="*/ 0 w 38540"/>
                    <a:gd name="T10" fmla="*/ 0 h 21600"/>
                    <a:gd name="T11" fmla="*/ 38540 w 38540"/>
                    <a:gd name="T12" fmla="*/ 21600 h 21600"/>
                  </a:gdLst>
                  <a:ahLst/>
                  <a:cxnLst>
                    <a:cxn ang="T6">
                      <a:pos x="T0" y="T1"/>
                    </a:cxn>
                    <a:cxn ang="T7">
                      <a:pos x="T2" y="T3"/>
                    </a:cxn>
                    <a:cxn ang="T8">
                      <a:pos x="T4" y="T5"/>
                    </a:cxn>
                  </a:cxnLst>
                  <a:rect l="T9" t="T10" r="T11" b="T12"/>
                  <a:pathLst>
                    <a:path w="38540" h="21600" fill="none" extrusionOk="0">
                      <a:moveTo>
                        <a:pt x="38539" y="12573"/>
                      </a:moveTo>
                      <a:cubicBezTo>
                        <a:pt x="34483" y="18239"/>
                        <a:pt x="27944" y="21599"/>
                        <a:pt x="20977" y="21600"/>
                      </a:cubicBezTo>
                      <a:cubicBezTo>
                        <a:pt x="11030" y="21600"/>
                        <a:pt x="2370" y="14808"/>
                        <a:pt x="-1" y="5149"/>
                      </a:cubicBezTo>
                    </a:path>
                    <a:path w="38540" h="21600" stroke="0" extrusionOk="0">
                      <a:moveTo>
                        <a:pt x="38539" y="12573"/>
                      </a:moveTo>
                      <a:cubicBezTo>
                        <a:pt x="34483" y="18239"/>
                        <a:pt x="27944" y="21599"/>
                        <a:pt x="20977" y="21600"/>
                      </a:cubicBezTo>
                      <a:cubicBezTo>
                        <a:pt x="11030" y="21600"/>
                        <a:pt x="2370" y="14808"/>
                        <a:pt x="-1" y="5149"/>
                      </a:cubicBezTo>
                      <a:lnTo>
                        <a:pt x="20977" y="0"/>
                      </a:lnTo>
                      <a:lnTo>
                        <a:pt x="38539" y="12573"/>
                      </a:lnTo>
                      <a:close/>
                    </a:path>
                  </a:pathLst>
                </a:custGeom>
                <a:solidFill>
                  <a:srgbClr val="E7EDED"/>
                </a:solidFill>
                <a:ln w="3175">
                  <a:solidFill>
                    <a:srgbClr val="6C8F93"/>
                  </a:solidFill>
                  <a:round/>
                  <a:headEnd/>
                  <a:tailEnd/>
                </a:ln>
              </p:spPr>
              <p:txBody>
                <a:bodyPr/>
                <a:lstStyle/>
                <a:p>
                  <a:endParaRPr lang="en-US"/>
                </a:p>
              </p:txBody>
            </p:sp>
          </p:grpSp>
        </p:grpSp>
        <p:grpSp>
          <p:nvGrpSpPr>
            <p:cNvPr id="111760" name="Group 81"/>
            <p:cNvGrpSpPr>
              <a:grpSpLocks/>
            </p:cNvGrpSpPr>
            <p:nvPr/>
          </p:nvGrpSpPr>
          <p:grpSpPr bwMode="auto">
            <a:xfrm>
              <a:off x="1709" y="533"/>
              <a:ext cx="169" cy="168"/>
              <a:chOff x="961" y="2167"/>
              <a:chExt cx="169" cy="168"/>
            </a:xfrm>
          </p:grpSpPr>
          <p:sp>
            <p:nvSpPr>
              <p:cNvPr id="111838" name="Freeform 82"/>
              <p:cNvSpPr>
                <a:spLocks/>
              </p:cNvSpPr>
              <p:nvPr/>
            </p:nvSpPr>
            <p:spPr bwMode="auto">
              <a:xfrm>
                <a:off x="985" y="2269"/>
                <a:ext cx="145" cy="18"/>
              </a:xfrm>
              <a:custGeom>
                <a:avLst/>
                <a:gdLst>
                  <a:gd name="T0" fmla="*/ 0 w 581"/>
                  <a:gd name="T1" fmla="*/ 0 h 72"/>
                  <a:gd name="T2" fmla="*/ 0 w 581"/>
                  <a:gd name="T3" fmla="*/ 0 h 72"/>
                  <a:gd name="T4" fmla="*/ 0 w 581"/>
                  <a:gd name="T5" fmla="*/ 0 h 72"/>
                  <a:gd name="T6" fmla="*/ 0 w 581"/>
                  <a:gd name="T7" fmla="*/ 0 h 72"/>
                  <a:gd name="T8" fmla="*/ 0 w 581"/>
                  <a:gd name="T9" fmla="*/ 0 h 72"/>
                  <a:gd name="T10" fmla="*/ 0 60000 65536"/>
                  <a:gd name="T11" fmla="*/ 0 60000 65536"/>
                  <a:gd name="T12" fmla="*/ 0 60000 65536"/>
                  <a:gd name="T13" fmla="*/ 0 60000 65536"/>
                  <a:gd name="T14" fmla="*/ 0 60000 65536"/>
                  <a:gd name="T15" fmla="*/ 0 w 581"/>
                  <a:gd name="T16" fmla="*/ 0 h 72"/>
                  <a:gd name="T17" fmla="*/ 581 w 581"/>
                  <a:gd name="T18" fmla="*/ 72 h 72"/>
                </a:gdLst>
                <a:ahLst/>
                <a:cxnLst>
                  <a:cxn ang="T10">
                    <a:pos x="T0" y="T1"/>
                  </a:cxn>
                  <a:cxn ang="T11">
                    <a:pos x="T2" y="T3"/>
                  </a:cxn>
                  <a:cxn ang="T12">
                    <a:pos x="T4" y="T5"/>
                  </a:cxn>
                  <a:cxn ang="T13">
                    <a:pos x="T6" y="T7"/>
                  </a:cxn>
                  <a:cxn ang="T14">
                    <a:pos x="T8" y="T9"/>
                  </a:cxn>
                </a:cxnLst>
                <a:rect l="T15" t="T16" r="T17" b="T18"/>
                <a:pathLst>
                  <a:path w="581" h="72">
                    <a:moveTo>
                      <a:pt x="0" y="72"/>
                    </a:moveTo>
                    <a:lnTo>
                      <a:pt x="73" y="0"/>
                    </a:lnTo>
                    <a:lnTo>
                      <a:pt x="581" y="0"/>
                    </a:lnTo>
                    <a:lnTo>
                      <a:pt x="516" y="72"/>
                    </a:lnTo>
                    <a:lnTo>
                      <a:pt x="0" y="72"/>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39" name="Freeform 83"/>
              <p:cNvSpPr>
                <a:spLocks/>
              </p:cNvSpPr>
              <p:nvPr/>
            </p:nvSpPr>
            <p:spPr bwMode="auto">
              <a:xfrm>
                <a:off x="985" y="2269"/>
                <a:ext cx="145" cy="18"/>
              </a:xfrm>
              <a:custGeom>
                <a:avLst/>
                <a:gdLst>
                  <a:gd name="T0" fmla="*/ 0 w 581"/>
                  <a:gd name="T1" fmla="*/ 0 h 72"/>
                  <a:gd name="T2" fmla="*/ 0 w 581"/>
                  <a:gd name="T3" fmla="*/ 0 h 72"/>
                  <a:gd name="T4" fmla="*/ 0 w 581"/>
                  <a:gd name="T5" fmla="*/ 0 h 72"/>
                  <a:gd name="T6" fmla="*/ 0 w 581"/>
                  <a:gd name="T7" fmla="*/ 0 h 72"/>
                  <a:gd name="T8" fmla="*/ 0 w 581"/>
                  <a:gd name="T9" fmla="*/ 0 h 72"/>
                  <a:gd name="T10" fmla="*/ 0 60000 65536"/>
                  <a:gd name="T11" fmla="*/ 0 60000 65536"/>
                  <a:gd name="T12" fmla="*/ 0 60000 65536"/>
                  <a:gd name="T13" fmla="*/ 0 60000 65536"/>
                  <a:gd name="T14" fmla="*/ 0 60000 65536"/>
                  <a:gd name="T15" fmla="*/ 0 w 581"/>
                  <a:gd name="T16" fmla="*/ 0 h 72"/>
                  <a:gd name="T17" fmla="*/ 581 w 581"/>
                  <a:gd name="T18" fmla="*/ 72 h 72"/>
                </a:gdLst>
                <a:ahLst/>
                <a:cxnLst>
                  <a:cxn ang="T10">
                    <a:pos x="T0" y="T1"/>
                  </a:cxn>
                  <a:cxn ang="T11">
                    <a:pos x="T2" y="T3"/>
                  </a:cxn>
                  <a:cxn ang="T12">
                    <a:pos x="T4" y="T5"/>
                  </a:cxn>
                  <a:cxn ang="T13">
                    <a:pos x="T6" y="T7"/>
                  </a:cxn>
                  <a:cxn ang="T14">
                    <a:pos x="T8" y="T9"/>
                  </a:cxn>
                </a:cxnLst>
                <a:rect l="T15" t="T16" r="T17" b="T18"/>
                <a:pathLst>
                  <a:path w="581" h="72">
                    <a:moveTo>
                      <a:pt x="0" y="72"/>
                    </a:moveTo>
                    <a:lnTo>
                      <a:pt x="73" y="0"/>
                    </a:lnTo>
                    <a:lnTo>
                      <a:pt x="581" y="0"/>
                    </a:lnTo>
                    <a:lnTo>
                      <a:pt x="516" y="72"/>
                    </a:lnTo>
                    <a:lnTo>
                      <a:pt x="0" y="72"/>
                    </a:lnTo>
                    <a:close/>
                  </a:path>
                </a:pathLst>
              </a:custGeom>
              <a:solidFill>
                <a:srgbClr val="C9C9B6"/>
              </a:solidFill>
              <a:ln w="3175">
                <a:solidFill>
                  <a:srgbClr val="494936"/>
                </a:solidFill>
                <a:round/>
                <a:headEnd/>
                <a:tailEnd/>
              </a:ln>
            </p:spPr>
            <p:txBody>
              <a:bodyPr/>
              <a:lstStyle/>
              <a:p>
                <a:endParaRPr lang="en-US"/>
              </a:p>
            </p:txBody>
          </p:sp>
          <p:sp>
            <p:nvSpPr>
              <p:cNvPr id="111840" name="Rectangle 84"/>
              <p:cNvSpPr>
                <a:spLocks noChangeArrowheads="1"/>
              </p:cNvSpPr>
              <p:nvPr/>
            </p:nvSpPr>
            <p:spPr bwMode="auto">
              <a:xfrm>
                <a:off x="985" y="2287"/>
                <a:ext cx="129" cy="22"/>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841" name="Rectangle 85"/>
              <p:cNvSpPr>
                <a:spLocks noChangeArrowheads="1"/>
              </p:cNvSpPr>
              <p:nvPr/>
            </p:nvSpPr>
            <p:spPr bwMode="auto">
              <a:xfrm>
                <a:off x="986" y="2288"/>
                <a:ext cx="127" cy="20"/>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842" name="Freeform 86"/>
              <p:cNvSpPr>
                <a:spLocks/>
              </p:cNvSpPr>
              <p:nvPr/>
            </p:nvSpPr>
            <p:spPr bwMode="auto">
              <a:xfrm>
                <a:off x="1114" y="2269"/>
                <a:ext cx="16" cy="40"/>
              </a:xfrm>
              <a:custGeom>
                <a:avLst/>
                <a:gdLst>
                  <a:gd name="T0" fmla="*/ 0 w 65"/>
                  <a:gd name="T1" fmla="*/ 0 h 160"/>
                  <a:gd name="T2" fmla="*/ 0 w 65"/>
                  <a:gd name="T3" fmla="*/ 0 h 160"/>
                  <a:gd name="T4" fmla="*/ 0 w 65"/>
                  <a:gd name="T5" fmla="*/ 0 h 160"/>
                  <a:gd name="T6" fmla="*/ 0 w 65"/>
                  <a:gd name="T7" fmla="*/ 0 h 160"/>
                  <a:gd name="T8" fmla="*/ 0 w 65"/>
                  <a:gd name="T9" fmla="*/ 0 h 160"/>
                  <a:gd name="T10" fmla="*/ 0 60000 65536"/>
                  <a:gd name="T11" fmla="*/ 0 60000 65536"/>
                  <a:gd name="T12" fmla="*/ 0 60000 65536"/>
                  <a:gd name="T13" fmla="*/ 0 60000 65536"/>
                  <a:gd name="T14" fmla="*/ 0 60000 65536"/>
                  <a:gd name="T15" fmla="*/ 0 w 65"/>
                  <a:gd name="T16" fmla="*/ 0 h 160"/>
                  <a:gd name="T17" fmla="*/ 65 w 65"/>
                  <a:gd name="T18" fmla="*/ 160 h 160"/>
                </a:gdLst>
                <a:ahLst/>
                <a:cxnLst>
                  <a:cxn ang="T10">
                    <a:pos x="T0" y="T1"/>
                  </a:cxn>
                  <a:cxn ang="T11">
                    <a:pos x="T2" y="T3"/>
                  </a:cxn>
                  <a:cxn ang="T12">
                    <a:pos x="T4" y="T5"/>
                  </a:cxn>
                  <a:cxn ang="T13">
                    <a:pos x="T6" y="T7"/>
                  </a:cxn>
                  <a:cxn ang="T14">
                    <a:pos x="T8" y="T9"/>
                  </a:cxn>
                </a:cxnLst>
                <a:rect l="T15" t="T16" r="T17" b="T18"/>
                <a:pathLst>
                  <a:path w="65" h="160">
                    <a:moveTo>
                      <a:pt x="0" y="160"/>
                    </a:moveTo>
                    <a:lnTo>
                      <a:pt x="65" y="96"/>
                    </a:lnTo>
                    <a:lnTo>
                      <a:pt x="65" y="0"/>
                    </a:lnTo>
                    <a:lnTo>
                      <a:pt x="0" y="72"/>
                    </a:lnTo>
                    <a:lnTo>
                      <a:pt x="0" y="160"/>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43" name="Freeform 87"/>
              <p:cNvSpPr>
                <a:spLocks/>
              </p:cNvSpPr>
              <p:nvPr/>
            </p:nvSpPr>
            <p:spPr bwMode="auto">
              <a:xfrm>
                <a:off x="1114" y="2269"/>
                <a:ext cx="16" cy="40"/>
              </a:xfrm>
              <a:custGeom>
                <a:avLst/>
                <a:gdLst>
                  <a:gd name="T0" fmla="*/ 0 w 65"/>
                  <a:gd name="T1" fmla="*/ 0 h 160"/>
                  <a:gd name="T2" fmla="*/ 0 w 65"/>
                  <a:gd name="T3" fmla="*/ 0 h 160"/>
                  <a:gd name="T4" fmla="*/ 0 w 65"/>
                  <a:gd name="T5" fmla="*/ 0 h 160"/>
                  <a:gd name="T6" fmla="*/ 0 w 65"/>
                  <a:gd name="T7" fmla="*/ 0 h 160"/>
                  <a:gd name="T8" fmla="*/ 0 w 65"/>
                  <a:gd name="T9" fmla="*/ 0 h 160"/>
                  <a:gd name="T10" fmla="*/ 0 60000 65536"/>
                  <a:gd name="T11" fmla="*/ 0 60000 65536"/>
                  <a:gd name="T12" fmla="*/ 0 60000 65536"/>
                  <a:gd name="T13" fmla="*/ 0 60000 65536"/>
                  <a:gd name="T14" fmla="*/ 0 60000 65536"/>
                  <a:gd name="T15" fmla="*/ 0 w 65"/>
                  <a:gd name="T16" fmla="*/ 0 h 160"/>
                  <a:gd name="T17" fmla="*/ 65 w 65"/>
                  <a:gd name="T18" fmla="*/ 160 h 160"/>
                </a:gdLst>
                <a:ahLst/>
                <a:cxnLst>
                  <a:cxn ang="T10">
                    <a:pos x="T0" y="T1"/>
                  </a:cxn>
                  <a:cxn ang="T11">
                    <a:pos x="T2" y="T3"/>
                  </a:cxn>
                  <a:cxn ang="T12">
                    <a:pos x="T4" y="T5"/>
                  </a:cxn>
                  <a:cxn ang="T13">
                    <a:pos x="T6" y="T7"/>
                  </a:cxn>
                  <a:cxn ang="T14">
                    <a:pos x="T8" y="T9"/>
                  </a:cxn>
                </a:cxnLst>
                <a:rect l="T15" t="T16" r="T17" b="T18"/>
                <a:pathLst>
                  <a:path w="65" h="160">
                    <a:moveTo>
                      <a:pt x="0" y="160"/>
                    </a:moveTo>
                    <a:lnTo>
                      <a:pt x="65" y="96"/>
                    </a:lnTo>
                    <a:lnTo>
                      <a:pt x="65" y="0"/>
                    </a:lnTo>
                    <a:lnTo>
                      <a:pt x="0" y="72"/>
                    </a:lnTo>
                    <a:lnTo>
                      <a:pt x="0" y="160"/>
                    </a:lnTo>
                    <a:close/>
                  </a:path>
                </a:pathLst>
              </a:custGeom>
              <a:solidFill>
                <a:srgbClr val="7A7A5A"/>
              </a:solidFill>
              <a:ln w="3175">
                <a:solidFill>
                  <a:srgbClr val="494936"/>
                </a:solidFill>
                <a:round/>
                <a:headEnd/>
                <a:tailEnd/>
              </a:ln>
            </p:spPr>
            <p:txBody>
              <a:bodyPr/>
              <a:lstStyle/>
              <a:p>
                <a:endParaRPr lang="en-US"/>
              </a:p>
            </p:txBody>
          </p:sp>
          <p:sp>
            <p:nvSpPr>
              <p:cNvPr id="111844" name="Freeform 88"/>
              <p:cNvSpPr>
                <a:spLocks/>
              </p:cNvSpPr>
              <p:nvPr/>
            </p:nvSpPr>
            <p:spPr bwMode="auto">
              <a:xfrm>
                <a:off x="989" y="2269"/>
                <a:ext cx="139" cy="14"/>
              </a:xfrm>
              <a:custGeom>
                <a:avLst/>
                <a:gdLst>
                  <a:gd name="T0" fmla="*/ 0 w 557"/>
                  <a:gd name="T1" fmla="*/ 0 h 56"/>
                  <a:gd name="T2" fmla="*/ 0 w 557"/>
                  <a:gd name="T3" fmla="*/ 0 h 56"/>
                  <a:gd name="T4" fmla="*/ 0 w 557"/>
                  <a:gd name="T5" fmla="*/ 0 h 56"/>
                  <a:gd name="T6" fmla="*/ 0 w 557"/>
                  <a:gd name="T7" fmla="*/ 0 h 56"/>
                  <a:gd name="T8" fmla="*/ 0 w 557"/>
                  <a:gd name="T9" fmla="*/ 0 h 56"/>
                  <a:gd name="T10" fmla="*/ 0 60000 65536"/>
                  <a:gd name="T11" fmla="*/ 0 60000 65536"/>
                  <a:gd name="T12" fmla="*/ 0 60000 65536"/>
                  <a:gd name="T13" fmla="*/ 0 60000 65536"/>
                  <a:gd name="T14" fmla="*/ 0 60000 65536"/>
                  <a:gd name="T15" fmla="*/ 0 w 557"/>
                  <a:gd name="T16" fmla="*/ 0 h 56"/>
                  <a:gd name="T17" fmla="*/ 557 w 557"/>
                  <a:gd name="T18" fmla="*/ 56 h 56"/>
                </a:gdLst>
                <a:ahLst/>
                <a:cxnLst>
                  <a:cxn ang="T10">
                    <a:pos x="T0" y="T1"/>
                  </a:cxn>
                  <a:cxn ang="T11">
                    <a:pos x="T2" y="T3"/>
                  </a:cxn>
                  <a:cxn ang="T12">
                    <a:pos x="T4" y="T5"/>
                  </a:cxn>
                  <a:cxn ang="T13">
                    <a:pos x="T6" y="T7"/>
                  </a:cxn>
                  <a:cxn ang="T14">
                    <a:pos x="T8" y="T9"/>
                  </a:cxn>
                </a:cxnLst>
                <a:rect l="T15" t="T16" r="T17" b="T18"/>
                <a:pathLst>
                  <a:path w="557" h="56">
                    <a:moveTo>
                      <a:pt x="0" y="56"/>
                    </a:moveTo>
                    <a:lnTo>
                      <a:pt x="57" y="0"/>
                    </a:lnTo>
                    <a:lnTo>
                      <a:pt x="557" y="0"/>
                    </a:lnTo>
                    <a:lnTo>
                      <a:pt x="508" y="56"/>
                    </a:lnTo>
                    <a:lnTo>
                      <a:pt x="0" y="5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45" name="Freeform 89"/>
              <p:cNvSpPr>
                <a:spLocks/>
              </p:cNvSpPr>
              <p:nvPr/>
            </p:nvSpPr>
            <p:spPr bwMode="auto">
              <a:xfrm>
                <a:off x="989" y="2269"/>
                <a:ext cx="139" cy="14"/>
              </a:xfrm>
              <a:custGeom>
                <a:avLst/>
                <a:gdLst>
                  <a:gd name="T0" fmla="*/ 0 w 557"/>
                  <a:gd name="T1" fmla="*/ 0 h 56"/>
                  <a:gd name="T2" fmla="*/ 0 w 557"/>
                  <a:gd name="T3" fmla="*/ 0 h 56"/>
                  <a:gd name="T4" fmla="*/ 0 w 557"/>
                  <a:gd name="T5" fmla="*/ 0 h 56"/>
                  <a:gd name="T6" fmla="*/ 0 w 557"/>
                  <a:gd name="T7" fmla="*/ 0 h 56"/>
                  <a:gd name="T8" fmla="*/ 0 w 557"/>
                  <a:gd name="T9" fmla="*/ 0 h 56"/>
                  <a:gd name="T10" fmla="*/ 0 60000 65536"/>
                  <a:gd name="T11" fmla="*/ 0 60000 65536"/>
                  <a:gd name="T12" fmla="*/ 0 60000 65536"/>
                  <a:gd name="T13" fmla="*/ 0 60000 65536"/>
                  <a:gd name="T14" fmla="*/ 0 60000 65536"/>
                  <a:gd name="T15" fmla="*/ 0 w 557"/>
                  <a:gd name="T16" fmla="*/ 0 h 56"/>
                  <a:gd name="T17" fmla="*/ 557 w 557"/>
                  <a:gd name="T18" fmla="*/ 56 h 56"/>
                </a:gdLst>
                <a:ahLst/>
                <a:cxnLst>
                  <a:cxn ang="T10">
                    <a:pos x="T0" y="T1"/>
                  </a:cxn>
                  <a:cxn ang="T11">
                    <a:pos x="T2" y="T3"/>
                  </a:cxn>
                  <a:cxn ang="T12">
                    <a:pos x="T4" y="T5"/>
                  </a:cxn>
                  <a:cxn ang="T13">
                    <a:pos x="T6" y="T7"/>
                  </a:cxn>
                  <a:cxn ang="T14">
                    <a:pos x="T8" y="T9"/>
                  </a:cxn>
                </a:cxnLst>
                <a:rect l="T15" t="T16" r="T17" b="T18"/>
                <a:pathLst>
                  <a:path w="557" h="56">
                    <a:moveTo>
                      <a:pt x="0" y="56"/>
                    </a:moveTo>
                    <a:lnTo>
                      <a:pt x="57" y="0"/>
                    </a:lnTo>
                    <a:lnTo>
                      <a:pt x="557" y="0"/>
                    </a:lnTo>
                    <a:lnTo>
                      <a:pt x="508" y="56"/>
                    </a:lnTo>
                    <a:lnTo>
                      <a:pt x="0" y="56"/>
                    </a:lnTo>
                    <a:close/>
                  </a:path>
                </a:pathLst>
              </a:custGeom>
              <a:solidFill>
                <a:srgbClr val="000000"/>
              </a:solidFill>
              <a:ln w="3175">
                <a:solidFill>
                  <a:srgbClr val="000000"/>
                </a:solidFill>
                <a:round/>
                <a:headEnd/>
                <a:tailEnd/>
              </a:ln>
            </p:spPr>
            <p:txBody>
              <a:bodyPr/>
              <a:lstStyle/>
              <a:p>
                <a:endParaRPr lang="en-US"/>
              </a:p>
            </p:txBody>
          </p:sp>
          <p:sp>
            <p:nvSpPr>
              <p:cNvPr id="111846" name="Freeform 90"/>
              <p:cNvSpPr>
                <a:spLocks/>
              </p:cNvSpPr>
              <p:nvPr/>
            </p:nvSpPr>
            <p:spPr bwMode="auto">
              <a:xfrm>
                <a:off x="987" y="2167"/>
                <a:ext cx="141" cy="14"/>
              </a:xfrm>
              <a:custGeom>
                <a:avLst/>
                <a:gdLst>
                  <a:gd name="T0" fmla="*/ 0 w 565"/>
                  <a:gd name="T1" fmla="*/ 0 h 56"/>
                  <a:gd name="T2" fmla="*/ 0 w 565"/>
                  <a:gd name="T3" fmla="*/ 0 h 56"/>
                  <a:gd name="T4" fmla="*/ 0 w 565"/>
                  <a:gd name="T5" fmla="*/ 0 h 56"/>
                  <a:gd name="T6" fmla="*/ 0 w 565"/>
                  <a:gd name="T7" fmla="*/ 0 h 56"/>
                  <a:gd name="T8" fmla="*/ 0 w 565"/>
                  <a:gd name="T9" fmla="*/ 0 h 56"/>
                  <a:gd name="T10" fmla="*/ 0 60000 65536"/>
                  <a:gd name="T11" fmla="*/ 0 60000 65536"/>
                  <a:gd name="T12" fmla="*/ 0 60000 65536"/>
                  <a:gd name="T13" fmla="*/ 0 60000 65536"/>
                  <a:gd name="T14" fmla="*/ 0 60000 65536"/>
                  <a:gd name="T15" fmla="*/ 0 w 565"/>
                  <a:gd name="T16" fmla="*/ 0 h 56"/>
                  <a:gd name="T17" fmla="*/ 565 w 565"/>
                  <a:gd name="T18" fmla="*/ 56 h 56"/>
                </a:gdLst>
                <a:ahLst/>
                <a:cxnLst>
                  <a:cxn ang="T10">
                    <a:pos x="T0" y="T1"/>
                  </a:cxn>
                  <a:cxn ang="T11">
                    <a:pos x="T2" y="T3"/>
                  </a:cxn>
                  <a:cxn ang="T12">
                    <a:pos x="T4" y="T5"/>
                  </a:cxn>
                  <a:cxn ang="T13">
                    <a:pos x="T6" y="T7"/>
                  </a:cxn>
                  <a:cxn ang="T14">
                    <a:pos x="T8" y="T9"/>
                  </a:cxn>
                </a:cxnLst>
                <a:rect l="T15" t="T16" r="T17" b="T18"/>
                <a:pathLst>
                  <a:path w="565" h="56">
                    <a:moveTo>
                      <a:pt x="0" y="56"/>
                    </a:moveTo>
                    <a:lnTo>
                      <a:pt x="48" y="0"/>
                    </a:lnTo>
                    <a:lnTo>
                      <a:pt x="565" y="0"/>
                    </a:lnTo>
                    <a:lnTo>
                      <a:pt x="508" y="56"/>
                    </a:lnTo>
                    <a:lnTo>
                      <a:pt x="0" y="56"/>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47" name="Freeform 91"/>
              <p:cNvSpPr>
                <a:spLocks/>
              </p:cNvSpPr>
              <p:nvPr/>
            </p:nvSpPr>
            <p:spPr bwMode="auto">
              <a:xfrm>
                <a:off x="987" y="2167"/>
                <a:ext cx="141" cy="14"/>
              </a:xfrm>
              <a:custGeom>
                <a:avLst/>
                <a:gdLst>
                  <a:gd name="T0" fmla="*/ 0 w 565"/>
                  <a:gd name="T1" fmla="*/ 0 h 56"/>
                  <a:gd name="T2" fmla="*/ 0 w 565"/>
                  <a:gd name="T3" fmla="*/ 0 h 56"/>
                  <a:gd name="T4" fmla="*/ 0 w 565"/>
                  <a:gd name="T5" fmla="*/ 0 h 56"/>
                  <a:gd name="T6" fmla="*/ 0 w 565"/>
                  <a:gd name="T7" fmla="*/ 0 h 56"/>
                  <a:gd name="T8" fmla="*/ 0 w 565"/>
                  <a:gd name="T9" fmla="*/ 0 h 56"/>
                  <a:gd name="T10" fmla="*/ 0 60000 65536"/>
                  <a:gd name="T11" fmla="*/ 0 60000 65536"/>
                  <a:gd name="T12" fmla="*/ 0 60000 65536"/>
                  <a:gd name="T13" fmla="*/ 0 60000 65536"/>
                  <a:gd name="T14" fmla="*/ 0 60000 65536"/>
                  <a:gd name="T15" fmla="*/ 0 w 565"/>
                  <a:gd name="T16" fmla="*/ 0 h 56"/>
                  <a:gd name="T17" fmla="*/ 565 w 565"/>
                  <a:gd name="T18" fmla="*/ 56 h 56"/>
                </a:gdLst>
                <a:ahLst/>
                <a:cxnLst>
                  <a:cxn ang="T10">
                    <a:pos x="T0" y="T1"/>
                  </a:cxn>
                  <a:cxn ang="T11">
                    <a:pos x="T2" y="T3"/>
                  </a:cxn>
                  <a:cxn ang="T12">
                    <a:pos x="T4" y="T5"/>
                  </a:cxn>
                  <a:cxn ang="T13">
                    <a:pos x="T6" y="T7"/>
                  </a:cxn>
                  <a:cxn ang="T14">
                    <a:pos x="T8" y="T9"/>
                  </a:cxn>
                </a:cxnLst>
                <a:rect l="T15" t="T16" r="T17" b="T18"/>
                <a:pathLst>
                  <a:path w="565" h="56">
                    <a:moveTo>
                      <a:pt x="0" y="56"/>
                    </a:moveTo>
                    <a:lnTo>
                      <a:pt x="48" y="0"/>
                    </a:lnTo>
                    <a:lnTo>
                      <a:pt x="565" y="0"/>
                    </a:lnTo>
                    <a:lnTo>
                      <a:pt x="508" y="56"/>
                    </a:lnTo>
                    <a:lnTo>
                      <a:pt x="0" y="56"/>
                    </a:lnTo>
                    <a:close/>
                  </a:path>
                </a:pathLst>
              </a:custGeom>
              <a:solidFill>
                <a:srgbClr val="C9C9B6"/>
              </a:solidFill>
              <a:ln w="3175">
                <a:solidFill>
                  <a:srgbClr val="494936"/>
                </a:solidFill>
                <a:round/>
                <a:headEnd/>
                <a:tailEnd/>
              </a:ln>
            </p:spPr>
            <p:txBody>
              <a:bodyPr/>
              <a:lstStyle/>
              <a:p>
                <a:endParaRPr lang="en-US"/>
              </a:p>
            </p:txBody>
          </p:sp>
          <p:sp>
            <p:nvSpPr>
              <p:cNvPr id="111848" name="Rectangle 92"/>
              <p:cNvSpPr>
                <a:spLocks noChangeArrowheads="1"/>
              </p:cNvSpPr>
              <p:nvPr/>
            </p:nvSpPr>
            <p:spPr bwMode="auto">
              <a:xfrm>
                <a:off x="988" y="2182"/>
                <a:ext cx="127" cy="98"/>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849" name="Rectangle 93"/>
              <p:cNvSpPr>
                <a:spLocks noChangeArrowheads="1"/>
              </p:cNvSpPr>
              <p:nvPr/>
            </p:nvSpPr>
            <p:spPr bwMode="auto">
              <a:xfrm>
                <a:off x="998" y="2194"/>
                <a:ext cx="105" cy="76"/>
              </a:xfrm>
              <a:prstGeom prst="rect">
                <a:avLst/>
              </a:prstGeom>
              <a:solidFill>
                <a:srgbClr val="FFFFFF"/>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850" name="Freeform 94"/>
              <p:cNvSpPr>
                <a:spLocks/>
              </p:cNvSpPr>
              <p:nvPr/>
            </p:nvSpPr>
            <p:spPr bwMode="auto">
              <a:xfrm>
                <a:off x="1114" y="2167"/>
                <a:ext cx="14" cy="112"/>
              </a:xfrm>
              <a:custGeom>
                <a:avLst/>
                <a:gdLst>
                  <a:gd name="T0" fmla="*/ 0 w 57"/>
                  <a:gd name="T1" fmla="*/ 0 h 449"/>
                  <a:gd name="T2" fmla="*/ 0 w 57"/>
                  <a:gd name="T3" fmla="*/ 0 h 449"/>
                  <a:gd name="T4" fmla="*/ 0 w 57"/>
                  <a:gd name="T5" fmla="*/ 0 h 449"/>
                  <a:gd name="T6" fmla="*/ 0 w 57"/>
                  <a:gd name="T7" fmla="*/ 0 h 449"/>
                  <a:gd name="T8" fmla="*/ 0 w 57"/>
                  <a:gd name="T9" fmla="*/ 0 h 449"/>
                  <a:gd name="T10" fmla="*/ 0 60000 65536"/>
                  <a:gd name="T11" fmla="*/ 0 60000 65536"/>
                  <a:gd name="T12" fmla="*/ 0 60000 65536"/>
                  <a:gd name="T13" fmla="*/ 0 60000 65536"/>
                  <a:gd name="T14" fmla="*/ 0 60000 65536"/>
                  <a:gd name="T15" fmla="*/ 0 w 57"/>
                  <a:gd name="T16" fmla="*/ 0 h 449"/>
                  <a:gd name="T17" fmla="*/ 57 w 57"/>
                  <a:gd name="T18" fmla="*/ 449 h 449"/>
                </a:gdLst>
                <a:ahLst/>
                <a:cxnLst>
                  <a:cxn ang="T10">
                    <a:pos x="T0" y="T1"/>
                  </a:cxn>
                  <a:cxn ang="T11">
                    <a:pos x="T2" y="T3"/>
                  </a:cxn>
                  <a:cxn ang="T12">
                    <a:pos x="T4" y="T5"/>
                  </a:cxn>
                  <a:cxn ang="T13">
                    <a:pos x="T6" y="T7"/>
                  </a:cxn>
                  <a:cxn ang="T14">
                    <a:pos x="T8" y="T9"/>
                  </a:cxn>
                </a:cxnLst>
                <a:rect l="T15" t="T16" r="T17" b="T18"/>
                <a:pathLst>
                  <a:path w="57" h="449">
                    <a:moveTo>
                      <a:pt x="0" y="449"/>
                    </a:moveTo>
                    <a:lnTo>
                      <a:pt x="57" y="401"/>
                    </a:lnTo>
                    <a:lnTo>
                      <a:pt x="57" y="0"/>
                    </a:lnTo>
                    <a:lnTo>
                      <a:pt x="0" y="56"/>
                    </a:lnTo>
                    <a:lnTo>
                      <a:pt x="0" y="449"/>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51" name="Freeform 95"/>
              <p:cNvSpPr>
                <a:spLocks/>
              </p:cNvSpPr>
              <p:nvPr/>
            </p:nvSpPr>
            <p:spPr bwMode="auto">
              <a:xfrm>
                <a:off x="1114" y="2167"/>
                <a:ext cx="14" cy="112"/>
              </a:xfrm>
              <a:custGeom>
                <a:avLst/>
                <a:gdLst>
                  <a:gd name="T0" fmla="*/ 0 w 57"/>
                  <a:gd name="T1" fmla="*/ 0 h 449"/>
                  <a:gd name="T2" fmla="*/ 0 w 57"/>
                  <a:gd name="T3" fmla="*/ 0 h 449"/>
                  <a:gd name="T4" fmla="*/ 0 w 57"/>
                  <a:gd name="T5" fmla="*/ 0 h 449"/>
                  <a:gd name="T6" fmla="*/ 0 w 57"/>
                  <a:gd name="T7" fmla="*/ 0 h 449"/>
                  <a:gd name="T8" fmla="*/ 0 w 57"/>
                  <a:gd name="T9" fmla="*/ 0 h 449"/>
                  <a:gd name="T10" fmla="*/ 0 60000 65536"/>
                  <a:gd name="T11" fmla="*/ 0 60000 65536"/>
                  <a:gd name="T12" fmla="*/ 0 60000 65536"/>
                  <a:gd name="T13" fmla="*/ 0 60000 65536"/>
                  <a:gd name="T14" fmla="*/ 0 60000 65536"/>
                  <a:gd name="T15" fmla="*/ 0 w 57"/>
                  <a:gd name="T16" fmla="*/ 0 h 449"/>
                  <a:gd name="T17" fmla="*/ 57 w 57"/>
                  <a:gd name="T18" fmla="*/ 449 h 449"/>
                </a:gdLst>
                <a:ahLst/>
                <a:cxnLst>
                  <a:cxn ang="T10">
                    <a:pos x="T0" y="T1"/>
                  </a:cxn>
                  <a:cxn ang="T11">
                    <a:pos x="T2" y="T3"/>
                  </a:cxn>
                  <a:cxn ang="T12">
                    <a:pos x="T4" y="T5"/>
                  </a:cxn>
                  <a:cxn ang="T13">
                    <a:pos x="T6" y="T7"/>
                  </a:cxn>
                  <a:cxn ang="T14">
                    <a:pos x="T8" y="T9"/>
                  </a:cxn>
                </a:cxnLst>
                <a:rect l="T15" t="T16" r="T17" b="T18"/>
                <a:pathLst>
                  <a:path w="57" h="449">
                    <a:moveTo>
                      <a:pt x="0" y="449"/>
                    </a:moveTo>
                    <a:lnTo>
                      <a:pt x="57" y="401"/>
                    </a:lnTo>
                    <a:lnTo>
                      <a:pt x="57" y="0"/>
                    </a:lnTo>
                    <a:lnTo>
                      <a:pt x="0" y="56"/>
                    </a:lnTo>
                    <a:lnTo>
                      <a:pt x="0" y="449"/>
                    </a:lnTo>
                    <a:close/>
                  </a:path>
                </a:pathLst>
              </a:custGeom>
              <a:solidFill>
                <a:srgbClr val="7A7A5A"/>
              </a:solidFill>
              <a:ln w="3175">
                <a:solidFill>
                  <a:srgbClr val="494936"/>
                </a:solidFill>
                <a:round/>
                <a:headEnd/>
                <a:tailEnd/>
              </a:ln>
            </p:spPr>
            <p:txBody>
              <a:bodyPr/>
              <a:lstStyle/>
              <a:p>
                <a:endParaRPr lang="en-US"/>
              </a:p>
            </p:txBody>
          </p:sp>
          <p:sp>
            <p:nvSpPr>
              <p:cNvPr id="111852" name="Freeform 96"/>
              <p:cNvSpPr>
                <a:spLocks/>
              </p:cNvSpPr>
              <p:nvPr/>
            </p:nvSpPr>
            <p:spPr bwMode="auto">
              <a:xfrm>
                <a:off x="961" y="2305"/>
                <a:ext cx="159" cy="24"/>
              </a:xfrm>
              <a:custGeom>
                <a:avLst/>
                <a:gdLst>
                  <a:gd name="T0" fmla="*/ 0 w 637"/>
                  <a:gd name="T1" fmla="*/ 0 h 97"/>
                  <a:gd name="T2" fmla="*/ 0 w 637"/>
                  <a:gd name="T3" fmla="*/ 0 h 97"/>
                  <a:gd name="T4" fmla="*/ 0 w 637"/>
                  <a:gd name="T5" fmla="*/ 0 h 97"/>
                  <a:gd name="T6" fmla="*/ 0 w 637"/>
                  <a:gd name="T7" fmla="*/ 0 h 97"/>
                  <a:gd name="T8" fmla="*/ 0 w 637"/>
                  <a:gd name="T9" fmla="*/ 0 h 97"/>
                  <a:gd name="T10" fmla="*/ 0 60000 65536"/>
                  <a:gd name="T11" fmla="*/ 0 60000 65536"/>
                  <a:gd name="T12" fmla="*/ 0 60000 65536"/>
                  <a:gd name="T13" fmla="*/ 0 60000 65536"/>
                  <a:gd name="T14" fmla="*/ 0 60000 65536"/>
                  <a:gd name="T15" fmla="*/ 0 w 637"/>
                  <a:gd name="T16" fmla="*/ 0 h 97"/>
                  <a:gd name="T17" fmla="*/ 637 w 637"/>
                  <a:gd name="T18" fmla="*/ 97 h 97"/>
                </a:gdLst>
                <a:ahLst/>
                <a:cxnLst>
                  <a:cxn ang="T10">
                    <a:pos x="T0" y="T1"/>
                  </a:cxn>
                  <a:cxn ang="T11">
                    <a:pos x="T2" y="T3"/>
                  </a:cxn>
                  <a:cxn ang="T12">
                    <a:pos x="T4" y="T5"/>
                  </a:cxn>
                  <a:cxn ang="T13">
                    <a:pos x="T6" y="T7"/>
                  </a:cxn>
                  <a:cxn ang="T14">
                    <a:pos x="T8" y="T9"/>
                  </a:cxn>
                </a:cxnLst>
                <a:rect l="T15" t="T16" r="T17" b="T18"/>
                <a:pathLst>
                  <a:path w="637" h="97">
                    <a:moveTo>
                      <a:pt x="0" y="97"/>
                    </a:moveTo>
                    <a:lnTo>
                      <a:pt x="81" y="0"/>
                    </a:lnTo>
                    <a:lnTo>
                      <a:pt x="637" y="0"/>
                    </a:lnTo>
                    <a:lnTo>
                      <a:pt x="557" y="97"/>
                    </a:lnTo>
                    <a:lnTo>
                      <a:pt x="0" y="97"/>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53" name="Freeform 97"/>
              <p:cNvSpPr>
                <a:spLocks/>
              </p:cNvSpPr>
              <p:nvPr/>
            </p:nvSpPr>
            <p:spPr bwMode="auto">
              <a:xfrm>
                <a:off x="961" y="2305"/>
                <a:ext cx="159" cy="24"/>
              </a:xfrm>
              <a:custGeom>
                <a:avLst/>
                <a:gdLst>
                  <a:gd name="T0" fmla="*/ 0 w 637"/>
                  <a:gd name="T1" fmla="*/ 0 h 97"/>
                  <a:gd name="T2" fmla="*/ 0 w 637"/>
                  <a:gd name="T3" fmla="*/ 0 h 97"/>
                  <a:gd name="T4" fmla="*/ 0 w 637"/>
                  <a:gd name="T5" fmla="*/ 0 h 97"/>
                  <a:gd name="T6" fmla="*/ 0 w 637"/>
                  <a:gd name="T7" fmla="*/ 0 h 97"/>
                  <a:gd name="T8" fmla="*/ 0 w 637"/>
                  <a:gd name="T9" fmla="*/ 0 h 97"/>
                  <a:gd name="T10" fmla="*/ 0 60000 65536"/>
                  <a:gd name="T11" fmla="*/ 0 60000 65536"/>
                  <a:gd name="T12" fmla="*/ 0 60000 65536"/>
                  <a:gd name="T13" fmla="*/ 0 60000 65536"/>
                  <a:gd name="T14" fmla="*/ 0 60000 65536"/>
                  <a:gd name="T15" fmla="*/ 0 w 637"/>
                  <a:gd name="T16" fmla="*/ 0 h 97"/>
                  <a:gd name="T17" fmla="*/ 637 w 637"/>
                  <a:gd name="T18" fmla="*/ 97 h 97"/>
                </a:gdLst>
                <a:ahLst/>
                <a:cxnLst>
                  <a:cxn ang="T10">
                    <a:pos x="T0" y="T1"/>
                  </a:cxn>
                  <a:cxn ang="T11">
                    <a:pos x="T2" y="T3"/>
                  </a:cxn>
                  <a:cxn ang="T12">
                    <a:pos x="T4" y="T5"/>
                  </a:cxn>
                  <a:cxn ang="T13">
                    <a:pos x="T6" y="T7"/>
                  </a:cxn>
                  <a:cxn ang="T14">
                    <a:pos x="T8" y="T9"/>
                  </a:cxn>
                </a:cxnLst>
                <a:rect l="T15" t="T16" r="T17" b="T18"/>
                <a:pathLst>
                  <a:path w="637" h="97">
                    <a:moveTo>
                      <a:pt x="0" y="97"/>
                    </a:moveTo>
                    <a:lnTo>
                      <a:pt x="81" y="0"/>
                    </a:lnTo>
                    <a:lnTo>
                      <a:pt x="637" y="0"/>
                    </a:lnTo>
                    <a:lnTo>
                      <a:pt x="557" y="97"/>
                    </a:lnTo>
                    <a:lnTo>
                      <a:pt x="0" y="97"/>
                    </a:lnTo>
                    <a:close/>
                  </a:path>
                </a:pathLst>
              </a:custGeom>
              <a:solidFill>
                <a:srgbClr val="C9C9B6"/>
              </a:solidFill>
              <a:ln w="3175">
                <a:solidFill>
                  <a:srgbClr val="494936"/>
                </a:solidFill>
                <a:round/>
                <a:headEnd/>
                <a:tailEnd/>
              </a:ln>
            </p:spPr>
            <p:txBody>
              <a:bodyPr/>
              <a:lstStyle/>
              <a:p>
                <a:endParaRPr lang="en-US"/>
              </a:p>
            </p:txBody>
          </p:sp>
          <p:sp>
            <p:nvSpPr>
              <p:cNvPr id="111854" name="Freeform 98"/>
              <p:cNvSpPr>
                <a:spLocks/>
              </p:cNvSpPr>
              <p:nvPr/>
            </p:nvSpPr>
            <p:spPr bwMode="auto">
              <a:xfrm>
                <a:off x="1100" y="2305"/>
                <a:ext cx="20" cy="30"/>
              </a:xfrm>
              <a:custGeom>
                <a:avLst/>
                <a:gdLst>
                  <a:gd name="T0" fmla="*/ 0 w 80"/>
                  <a:gd name="T1" fmla="*/ 0 h 121"/>
                  <a:gd name="T2" fmla="*/ 0 w 80"/>
                  <a:gd name="T3" fmla="*/ 0 h 121"/>
                  <a:gd name="T4" fmla="*/ 0 w 80"/>
                  <a:gd name="T5" fmla="*/ 0 h 121"/>
                  <a:gd name="T6" fmla="*/ 0 w 80"/>
                  <a:gd name="T7" fmla="*/ 0 h 121"/>
                  <a:gd name="T8" fmla="*/ 0 w 80"/>
                  <a:gd name="T9" fmla="*/ 0 h 121"/>
                  <a:gd name="T10" fmla="*/ 0 60000 65536"/>
                  <a:gd name="T11" fmla="*/ 0 60000 65536"/>
                  <a:gd name="T12" fmla="*/ 0 60000 65536"/>
                  <a:gd name="T13" fmla="*/ 0 60000 65536"/>
                  <a:gd name="T14" fmla="*/ 0 60000 65536"/>
                  <a:gd name="T15" fmla="*/ 0 w 80"/>
                  <a:gd name="T16" fmla="*/ 0 h 121"/>
                  <a:gd name="T17" fmla="*/ 80 w 80"/>
                  <a:gd name="T18" fmla="*/ 121 h 121"/>
                </a:gdLst>
                <a:ahLst/>
                <a:cxnLst>
                  <a:cxn ang="T10">
                    <a:pos x="T0" y="T1"/>
                  </a:cxn>
                  <a:cxn ang="T11">
                    <a:pos x="T2" y="T3"/>
                  </a:cxn>
                  <a:cxn ang="T12">
                    <a:pos x="T4" y="T5"/>
                  </a:cxn>
                  <a:cxn ang="T13">
                    <a:pos x="T6" y="T7"/>
                  </a:cxn>
                  <a:cxn ang="T14">
                    <a:pos x="T8" y="T9"/>
                  </a:cxn>
                </a:cxnLst>
                <a:rect l="T15" t="T16" r="T17" b="T18"/>
                <a:pathLst>
                  <a:path w="80" h="121">
                    <a:moveTo>
                      <a:pt x="0" y="121"/>
                    </a:moveTo>
                    <a:lnTo>
                      <a:pt x="80" y="40"/>
                    </a:lnTo>
                    <a:lnTo>
                      <a:pt x="80" y="0"/>
                    </a:lnTo>
                    <a:lnTo>
                      <a:pt x="0" y="105"/>
                    </a:lnTo>
                    <a:lnTo>
                      <a:pt x="0" y="121"/>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55" name="Freeform 99"/>
              <p:cNvSpPr>
                <a:spLocks/>
              </p:cNvSpPr>
              <p:nvPr/>
            </p:nvSpPr>
            <p:spPr bwMode="auto">
              <a:xfrm>
                <a:off x="1100" y="2305"/>
                <a:ext cx="20" cy="30"/>
              </a:xfrm>
              <a:custGeom>
                <a:avLst/>
                <a:gdLst>
                  <a:gd name="T0" fmla="*/ 0 w 80"/>
                  <a:gd name="T1" fmla="*/ 0 h 121"/>
                  <a:gd name="T2" fmla="*/ 0 w 80"/>
                  <a:gd name="T3" fmla="*/ 0 h 121"/>
                  <a:gd name="T4" fmla="*/ 0 w 80"/>
                  <a:gd name="T5" fmla="*/ 0 h 121"/>
                  <a:gd name="T6" fmla="*/ 0 w 80"/>
                  <a:gd name="T7" fmla="*/ 0 h 121"/>
                  <a:gd name="T8" fmla="*/ 0 w 80"/>
                  <a:gd name="T9" fmla="*/ 0 h 121"/>
                  <a:gd name="T10" fmla="*/ 0 60000 65536"/>
                  <a:gd name="T11" fmla="*/ 0 60000 65536"/>
                  <a:gd name="T12" fmla="*/ 0 60000 65536"/>
                  <a:gd name="T13" fmla="*/ 0 60000 65536"/>
                  <a:gd name="T14" fmla="*/ 0 60000 65536"/>
                  <a:gd name="T15" fmla="*/ 0 w 80"/>
                  <a:gd name="T16" fmla="*/ 0 h 121"/>
                  <a:gd name="T17" fmla="*/ 80 w 80"/>
                  <a:gd name="T18" fmla="*/ 121 h 121"/>
                </a:gdLst>
                <a:ahLst/>
                <a:cxnLst>
                  <a:cxn ang="T10">
                    <a:pos x="T0" y="T1"/>
                  </a:cxn>
                  <a:cxn ang="T11">
                    <a:pos x="T2" y="T3"/>
                  </a:cxn>
                  <a:cxn ang="T12">
                    <a:pos x="T4" y="T5"/>
                  </a:cxn>
                  <a:cxn ang="T13">
                    <a:pos x="T6" y="T7"/>
                  </a:cxn>
                  <a:cxn ang="T14">
                    <a:pos x="T8" y="T9"/>
                  </a:cxn>
                </a:cxnLst>
                <a:rect l="T15" t="T16" r="T17" b="T18"/>
                <a:pathLst>
                  <a:path w="80" h="121">
                    <a:moveTo>
                      <a:pt x="0" y="121"/>
                    </a:moveTo>
                    <a:lnTo>
                      <a:pt x="80" y="40"/>
                    </a:lnTo>
                    <a:lnTo>
                      <a:pt x="80" y="0"/>
                    </a:lnTo>
                    <a:lnTo>
                      <a:pt x="0" y="105"/>
                    </a:lnTo>
                    <a:lnTo>
                      <a:pt x="0" y="121"/>
                    </a:lnTo>
                    <a:close/>
                  </a:path>
                </a:pathLst>
              </a:custGeom>
              <a:solidFill>
                <a:srgbClr val="7A7A5A"/>
              </a:solidFill>
              <a:ln w="3175">
                <a:solidFill>
                  <a:srgbClr val="494936"/>
                </a:solidFill>
                <a:round/>
                <a:headEnd/>
                <a:tailEnd/>
              </a:ln>
            </p:spPr>
            <p:txBody>
              <a:bodyPr/>
              <a:lstStyle/>
              <a:p>
                <a:endParaRPr lang="en-US"/>
              </a:p>
            </p:txBody>
          </p:sp>
          <p:sp>
            <p:nvSpPr>
              <p:cNvPr id="111856" name="Rectangle 100"/>
              <p:cNvSpPr>
                <a:spLocks noChangeArrowheads="1"/>
              </p:cNvSpPr>
              <p:nvPr/>
            </p:nvSpPr>
            <p:spPr bwMode="auto">
              <a:xfrm>
                <a:off x="961" y="2329"/>
                <a:ext cx="139" cy="6"/>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857" name="Rectangle 101"/>
              <p:cNvSpPr>
                <a:spLocks noChangeArrowheads="1"/>
              </p:cNvSpPr>
              <p:nvPr/>
            </p:nvSpPr>
            <p:spPr bwMode="auto">
              <a:xfrm>
                <a:off x="962" y="2330"/>
                <a:ext cx="137" cy="4"/>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grpSp>
          <p:nvGrpSpPr>
            <p:cNvPr id="111761" name="Group 102"/>
            <p:cNvGrpSpPr>
              <a:grpSpLocks/>
            </p:cNvGrpSpPr>
            <p:nvPr/>
          </p:nvGrpSpPr>
          <p:grpSpPr bwMode="auto">
            <a:xfrm>
              <a:off x="1753" y="571"/>
              <a:ext cx="93" cy="56"/>
              <a:chOff x="1005" y="2205"/>
              <a:chExt cx="93" cy="56"/>
            </a:xfrm>
          </p:grpSpPr>
          <p:grpSp>
            <p:nvGrpSpPr>
              <p:cNvPr id="111811" name="Group 103"/>
              <p:cNvGrpSpPr>
                <a:grpSpLocks/>
              </p:cNvGrpSpPr>
              <p:nvPr/>
            </p:nvGrpSpPr>
            <p:grpSpPr bwMode="auto">
              <a:xfrm>
                <a:off x="1005" y="2205"/>
                <a:ext cx="93" cy="56"/>
                <a:chOff x="1005" y="2205"/>
                <a:chExt cx="93" cy="56"/>
              </a:xfrm>
            </p:grpSpPr>
            <p:sp>
              <p:nvSpPr>
                <p:cNvPr id="111829" name="Oval 104"/>
                <p:cNvSpPr>
                  <a:spLocks noChangeArrowheads="1"/>
                </p:cNvSpPr>
                <p:nvPr/>
              </p:nvSpPr>
              <p:spPr bwMode="auto">
                <a:xfrm>
                  <a:off x="1037" y="2205"/>
                  <a:ext cx="41"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830" name="Oval 105"/>
                <p:cNvSpPr>
                  <a:spLocks noChangeArrowheads="1"/>
                </p:cNvSpPr>
                <p:nvPr/>
              </p:nvSpPr>
              <p:spPr bwMode="auto">
                <a:xfrm>
                  <a:off x="1015" y="2211"/>
                  <a:ext cx="31"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831" name="Oval 106"/>
                <p:cNvSpPr>
                  <a:spLocks noChangeArrowheads="1"/>
                </p:cNvSpPr>
                <p:nvPr/>
              </p:nvSpPr>
              <p:spPr bwMode="auto">
                <a:xfrm>
                  <a:off x="1005" y="2225"/>
                  <a:ext cx="20"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832" name="Oval 107"/>
                <p:cNvSpPr>
                  <a:spLocks noChangeArrowheads="1"/>
                </p:cNvSpPr>
                <p:nvPr/>
              </p:nvSpPr>
              <p:spPr bwMode="auto">
                <a:xfrm>
                  <a:off x="1011" y="2233"/>
                  <a:ext cx="32" cy="2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833" name="Oval 108"/>
                <p:cNvSpPr>
                  <a:spLocks noChangeArrowheads="1"/>
                </p:cNvSpPr>
                <p:nvPr/>
              </p:nvSpPr>
              <p:spPr bwMode="auto">
                <a:xfrm>
                  <a:off x="1033" y="2237"/>
                  <a:ext cx="49"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834" name="Oval 109"/>
                <p:cNvSpPr>
                  <a:spLocks noChangeArrowheads="1"/>
                </p:cNvSpPr>
                <p:nvPr/>
              </p:nvSpPr>
              <p:spPr bwMode="auto">
                <a:xfrm>
                  <a:off x="1064" y="2211"/>
                  <a:ext cx="30"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835" name="Oval 110"/>
                <p:cNvSpPr>
                  <a:spLocks noChangeArrowheads="1"/>
                </p:cNvSpPr>
                <p:nvPr/>
              </p:nvSpPr>
              <p:spPr bwMode="auto">
                <a:xfrm>
                  <a:off x="1068" y="2223"/>
                  <a:ext cx="30"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836" name="Oval 111"/>
                <p:cNvSpPr>
                  <a:spLocks noChangeArrowheads="1"/>
                </p:cNvSpPr>
                <p:nvPr/>
              </p:nvSpPr>
              <p:spPr bwMode="auto">
                <a:xfrm>
                  <a:off x="1066" y="2227"/>
                  <a:ext cx="30" cy="3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837" name="Oval 112"/>
                <p:cNvSpPr>
                  <a:spLocks noChangeArrowheads="1"/>
                </p:cNvSpPr>
                <p:nvPr/>
              </p:nvSpPr>
              <p:spPr bwMode="auto">
                <a:xfrm>
                  <a:off x="1021" y="2219"/>
                  <a:ext cx="61" cy="3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grpSp>
            <p:nvGrpSpPr>
              <p:cNvPr id="111812" name="Group 113"/>
              <p:cNvGrpSpPr>
                <a:grpSpLocks/>
              </p:cNvGrpSpPr>
              <p:nvPr/>
            </p:nvGrpSpPr>
            <p:grpSpPr bwMode="auto">
              <a:xfrm>
                <a:off x="1005" y="2205"/>
                <a:ext cx="93" cy="56"/>
                <a:chOff x="1005" y="2205"/>
                <a:chExt cx="93" cy="56"/>
              </a:xfrm>
            </p:grpSpPr>
            <p:sp>
              <p:nvSpPr>
                <p:cNvPr id="111813" name="Arc 114"/>
                <p:cNvSpPr>
                  <a:spLocks/>
                </p:cNvSpPr>
                <p:nvPr/>
              </p:nvSpPr>
              <p:spPr bwMode="auto">
                <a:xfrm>
                  <a:off x="1039" y="2205"/>
                  <a:ext cx="38" cy="12"/>
                </a:xfrm>
                <a:custGeom>
                  <a:avLst/>
                  <a:gdLst>
                    <a:gd name="T0" fmla="*/ 0 w 40079"/>
                    <a:gd name="T1" fmla="*/ 0 h 21600"/>
                    <a:gd name="T2" fmla="*/ 0 w 40079"/>
                    <a:gd name="T3" fmla="*/ 0 h 21600"/>
                    <a:gd name="T4" fmla="*/ 0 w 40079"/>
                    <a:gd name="T5" fmla="*/ 0 h 21600"/>
                    <a:gd name="T6" fmla="*/ 0 60000 65536"/>
                    <a:gd name="T7" fmla="*/ 0 60000 65536"/>
                    <a:gd name="T8" fmla="*/ 0 60000 65536"/>
                    <a:gd name="T9" fmla="*/ 0 w 40079"/>
                    <a:gd name="T10" fmla="*/ 0 h 21600"/>
                    <a:gd name="T11" fmla="*/ 40079 w 40079"/>
                    <a:gd name="T12" fmla="*/ 21600 h 21600"/>
                  </a:gdLst>
                  <a:ahLst/>
                  <a:cxnLst>
                    <a:cxn ang="T6">
                      <a:pos x="T0" y="T1"/>
                    </a:cxn>
                    <a:cxn ang="T7">
                      <a:pos x="T2" y="T3"/>
                    </a:cxn>
                    <a:cxn ang="T8">
                      <a:pos x="T4" y="T5"/>
                    </a:cxn>
                  </a:cxnLst>
                  <a:rect l="T9" t="T10" r="T11" b="T12"/>
                  <a:pathLst>
                    <a:path w="40079" h="21600" fill="none" extrusionOk="0">
                      <a:moveTo>
                        <a:pt x="0" y="14358"/>
                      </a:moveTo>
                      <a:cubicBezTo>
                        <a:pt x="3063" y="5749"/>
                        <a:pt x="11212" y="-1"/>
                        <a:pt x="20350" y="0"/>
                      </a:cubicBezTo>
                      <a:cubicBezTo>
                        <a:pt x="28878" y="0"/>
                        <a:pt x="36608" y="5017"/>
                        <a:pt x="40079" y="12807"/>
                      </a:cubicBezTo>
                    </a:path>
                    <a:path w="40079" h="21600" stroke="0" extrusionOk="0">
                      <a:moveTo>
                        <a:pt x="0" y="14358"/>
                      </a:moveTo>
                      <a:cubicBezTo>
                        <a:pt x="3063" y="5749"/>
                        <a:pt x="11212" y="-1"/>
                        <a:pt x="20350" y="0"/>
                      </a:cubicBezTo>
                      <a:cubicBezTo>
                        <a:pt x="28878" y="0"/>
                        <a:pt x="36608" y="5017"/>
                        <a:pt x="40079" y="12807"/>
                      </a:cubicBezTo>
                      <a:lnTo>
                        <a:pt x="20350" y="21600"/>
                      </a:lnTo>
                      <a:lnTo>
                        <a:pt x="0" y="14358"/>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14" name="Arc 115"/>
                <p:cNvSpPr>
                  <a:spLocks/>
                </p:cNvSpPr>
                <p:nvPr/>
              </p:nvSpPr>
              <p:spPr bwMode="auto">
                <a:xfrm>
                  <a:off x="1040" y="2206"/>
                  <a:ext cx="36" cy="11"/>
                </a:xfrm>
                <a:custGeom>
                  <a:avLst/>
                  <a:gdLst>
                    <a:gd name="T0" fmla="*/ 0 w 39867"/>
                    <a:gd name="T1" fmla="*/ 0 h 21600"/>
                    <a:gd name="T2" fmla="*/ 0 w 39867"/>
                    <a:gd name="T3" fmla="*/ 0 h 21600"/>
                    <a:gd name="T4" fmla="*/ 0 w 39867"/>
                    <a:gd name="T5" fmla="*/ 0 h 21600"/>
                    <a:gd name="T6" fmla="*/ 0 60000 65536"/>
                    <a:gd name="T7" fmla="*/ 0 60000 65536"/>
                    <a:gd name="T8" fmla="*/ 0 60000 65536"/>
                    <a:gd name="T9" fmla="*/ 0 w 39867"/>
                    <a:gd name="T10" fmla="*/ 0 h 21600"/>
                    <a:gd name="T11" fmla="*/ 39867 w 39867"/>
                    <a:gd name="T12" fmla="*/ 21600 h 21600"/>
                  </a:gdLst>
                  <a:ahLst/>
                  <a:cxnLst>
                    <a:cxn ang="T6">
                      <a:pos x="T0" y="T1"/>
                    </a:cxn>
                    <a:cxn ang="T7">
                      <a:pos x="T2" y="T3"/>
                    </a:cxn>
                    <a:cxn ang="T8">
                      <a:pos x="T4" y="T5"/>
                    </a:cxn>
                  </a:cxnLst>
                  <a:rect l="T9" t="T10" r="T11" b="T12"/>
                  <a:pathLst>
                    <a:path w="39867" h="21600" fill="none" extrusionOk="0">
                      <a:moveTo>
                        <a:pt x="-1" y="14116"/>
                      </a:moveTo>
                      <a:cubicBezTo>
                        <a:pt x="3132" y="5633"/>
                        <a:pt x="11218" y="-1"/>
                        <a:pt x="20262" y="0"/>
                      </a:cubicBezTo>
                      <a:cubicBezTo>
                        <a:pt x="28681" y="0"/>
                        <a:pt x="36333" y="4892"/>
                        <a:pt x="39867" y="12533"/>
                      </a:cubicBezTo>
                    </a:path>
                    <a:path w="39867" h="21600" stroke="0" extrusionOk="0">
                      <a:moveTo>
                        <a:pt x="-1" y="14116"/>
                      </a:moveTo>
                      <a:cubicBezTo>
                        <a:pt x="3132" y="5633"/>
                        <a:pt x="11218" y="-1"/>
                        <a:pt x="20262" y="0"/>
                      </a:cubicBezTo>
                      <a:cubicBezTo>
                        <a:pt x="28681" y="0"/>
                        <a:pt x="36333" y="4892"/>
                        <a:pt x="39867" y="12533"/>
                      </a:cubicBezTo>
                      <a:lnTo>
                        <a:pt x="20262" y="21600"/>
                      </a:lnTo>
                      <a:lnTo>
                        <a:pt x="-1" y="14116"/>
                      </a:lnTo>
                      <a:close/>
                    </a:path>
                  </a:pathLst>
                </a:custGeom>
                <a:solidFill>
                  <a:srgbClr val="E7EDED"/>
                </a:solidFill>
                <a:ln w="3175">
                  <a:solidFill>
                    <a:srgbClr val="6C8F93"/>
                  </a:solidFill>
                  <a:round/>
                  <a:headEnd/>
                  <a:tailEnd/>
                </a:ln>
              </p:spPr>
              <p:txBody>
                <a:bodyPr/>
                <a:lstStyle/>
                <a:p>
                  <a:endParaRPr lang="en-US"/>
                </a:p>
              </p:txBody>
            </p:sp>
            <p:sp>
              <p:nvSpPr>
                <p:cNvPr id="111815" name="Arc 116"/>
                <p:cNvSpPr>
                  <a:spLocks/>
                </p:cNvSpPr>
                <p:nvPr/>
              </p:nvSpPr>
              <p:spPr bwMode="auto">
                <a:xfrm>
                  <a:off x="1015" y="2211"/>
                  <a:ext cx="23" cy="14"/>
                </a:xfrm>
                <a:custGeom>
                  <a:avLst/>
                  <a:gdLst>
                    <a:gd name="T0" fmla="*/ 0 w 31958"/>
                    <a:gd name="T1" fmla="*/ 0 h 25972"/>
                    <a:gd name="T2" fmla="*/ 0 w 31958"/>
                    <a:gd name="T3" fmla="*/ 0 h 25972"/>
                    <a:gd name="T4" fmla="*/ 0 w 31958"/>
                    <a:gd name="T5" fmla="*/ 0 h 25972"/>
                    <a:gd name="T6" fmla="*/ 0 60000 65536"/>
                    <a:gd name="T7" fmla="*/ 0 60000 65536"/>
                    <a:gd name="T8" fmla="*/ 0 60000 65536"/>
                    <a:gd name="T9" fmla="*/ 0 w 31958"/>
                    <a:gd name="T10" fmla="*/ 0 h 25972"/>
                    <a:gd name="T11" fmla="*/ 31958 w 31958"/>
                    <a:gd name="T12" fmla="*/ 25972 h 25972"/>
                  </a:gdLst>
                  <a:ahLst/>
                  <a:cxnLst>
                    <a:cxn ang="T6">
                      <a:pos x="T0" y="T1"/>
                    </a:cxn>
                    <a:cxn ang="T7">
                      <a:pos x="T2" y="T3"/>
                    </a:cxn>
                    <a:cxn ang="T8">
                      <a:pos x="T4" y="T5"/>
                    </a:cxn>
                  </a:cxnLst>
                  <a:rect l="T9" t="T10" r="T11" b="T12"/>
                  <a:pathLst>
                    <a:path w="31958" h="25972" fill="none" extrusionOk="0">
                      <a:moveTo>
                        <a:pt x="447" y="25971"/>
                      </a:moveTo>
                      <a:cubicBezTo>
                        <a:pt x="149" y="24533"/>
                        <a:pt x="0" y="23068"/>
                        <a:pt x="0" y="21600"/>
                      </a:cubicBezTo>
                      <a:cubicBezTo>
                        <a:pt x="0" y="9670"/>
                        <a:pt x="9670" y="0"/>
                        <a:pt x="21600" y="0"/>
                      </a:cubicBezTo>
                      <a:cubicBezTo>
                        <a:pt x="25219" y="-1"/>
                        <a:pt x="28781" y="909"/>
                        <a:pt x="31958" y="2645"/>
                      </a:cubicBezTo>
                    </a:path>
                    <a:path w="31958" h="25972" stroke="0" extrusionOk="0">
                      <a:moveTo>
                        <a:pt x="447" y="25971"/>
                      </a:moveTo>
                      <a:cubicBezTo>
                        <a:pt x="149" y="24533"/>
                        <a:pt x="0" y="23068"/>
                        <a:pt x="0" y="21600"/>
                      </a:cubicBezTo>
                      <a:cubicBezTo>
                        <a:pt x="0" y="9670"/>
                        <a:pt x="9670" y="0"/>
                        <a:pt x="21600" y="0"/>
                      </a:cubicBezTo>
                      <a:cubicBezTo>
                        <a:pt x="25219" y="-1"/>
                        <a:pt x="28781" y="909"/>
                        <a:pt x="31958" y="2645"/>
                      </a:cubicBezTo>
                      <a:lnTo>
                        <a:pt x="21600" y="21600"/>
                      </a:lnTo>
                      <a:lnTo>
                        <a:pt x="447" y="2597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16" name="Arc 117"/>
                <p:cNvSpPr>
                  <a:spLocks/>
                </p:cNvSpPr>
                <p:nvPr/>
              </p:nvSpPr>
              <p:spPr bwMode="auto">
                <a:xfrm>
                  <a:off x="1016" y="2212"/>
                  <a:ext cx="21" cy="13"/>
                </a:xfrm>
                <a:custGeom>
                  <a:avLst/>
                  <a:gdLst>
                    <a:gd name="T0" fmla="*/ 0 w 31797"/>
                    <a:gd name="T1" fmla="*/ 0 h 26058"/>
                    <a:gd name="T2" fmla="*/ 0 w 31797"/>
                    <a:gd name="T3" fmla="*/ 0 h 26058"/>
                    <a:gd name="T4" fmla="*/ 0 w 31797"/>
                    <a:gd name="T5" fmla="*/ 0 h 26058"/>
                    <a:gd name="T6" fmla="*/ 0 60000 65536"/>
                    <a:gd name="T7" fmla="*/ 0 60000 65536"/>
                    <a:gd name="T8" fmla="*/ 0 60000 65536"/>
                    <a:gd name="T9" fmla="*/ 0 w 31797"/>
                    <a:gd name="T10" fmla="*/ 0 h 26058"/>
                    <a:gd name="T11" fmla="*/ 31797 w 31797"/>
                    <a:gd name="T12" fmla="*/ 26058 h 26058"/>
                  </a:gdLst>
                  <a:ahLst/>
                  <a:cxnLst>
                    <a:cxn ang="T6">
                      <a:pos x="T0" y="T1"/>
                    </a:cxn>
                    <a:cxn ang="T7">
                      <a:pos x="T2" y="T3"/>
                    </a:cxn>
                    <a:cxn ang="T8">
                      <a:pos x="T4" y="T5"/>
                    </a:cxn>
                  </a:cxnLst>
                  <a:rect l="T9" t="T10" r="T11" b="T12"/>
                  <a:pathLst>
                    <a:path w="31797" h="26058" fill="none" extrusionOk="0">
                      <a:moveTo>
                        <a:pt x="465" y="26057"/>
                      </a:moveTo>
                      <a:cubicBezTo>
                        <a:pt x="155" y="24592"/>
                        <a:pt x="0" y="23098"/>
                        <a:pt x="0" y="21600"/>
                      </a:cubicBezTo>
                      <a:cubicBezTo>
                        <a:pt x="0" y="9670"/>
                        <a:pt x="9670" y="0"/>
                        <a:pt x="21600" y="0"/>
                      </a:cubicBezTo>
                      <a:cubicBezTo>
                        <a:pt x="25157" y="-1"/>
                        <a:pt x="28660" y="878"/>
                        <a:pt x="31796" y="2558"/>
                      </a:cubicBezTo>
                    </a:path>
                    <a:path w="31797" h="26058" stroke="0" extrusionOk="0">
                      <a:moveTo>
                        <a:pt x="465" y="26057"/>
                      </a:moveTo>
                      <a:cubicBezTo>
                        <a:pt x="155" y="24592"/>
                        <a:pt x="0" y="23098"/>
                        <a:pt x="0" y="21600"/>
                      </a:cubicBezTo>
                      <a:cubicBezTo>
                        <a:pt x="0" y="9670"/>
                        <a:pt x="9670" y="0"/>
                        <a:pt x="21600" y="0"/>
                      </a:cubicBezTo>
                      <a:cubicBezTo>
                        <a:pt x="25157" y="-1"/>
                        <a:pt x="28660" y="878"/>
                        <a:pt x="31796" y="2558"/>
                      </a:cubicBezTo>
                      <a:lnTo>
                        <a:pt x="21600" y="21600"/>
                      </a:lnTo>
                      <a:lnTo>
                        <a:pt x="465" y="26057"/>
                      </a:lnTo>
                      <a:close/>
                    </a:path>
                  </a:pathLst>
                </a:custGeom>
                <a:solidFill>
                  <a:srgbClr val="E7EDED"/>
                </a:solidFill>
                <a:ln w="3175">
                  <a:solidFill>
                    <a:srgbClr val="6C8F93"/>
                  </a:solidFill>
                  <a:round/>
                  <a:headEnd/>
                  <a:tailEnd/>
                </a:ln>
              </p:spPr>
              <p:txBody>
                <a:bodyPr/>
                <a:lstStyle/>
                <a:p>
                  <a:endParaRPr lang="en-US"/>
                </a:p>
              </p:txBody>
            </p:sp>
            <p:sp>
              <p:nvSpPr>
                <p:cNvPr id="111817" name="Arc 118"/>
                <p:cNvSpPr>
                  <a:spLocks/>
                </p:cNvSpPr>
                <p:nvPr/>
              </p:nvSpPr>
              <p:spPr bwMode="auto">
                <a:xfrm>
                  <a:off x="1011" y="2242"/>
                  <a:ext cx="24" cy="11"/>
                </a:xfrm>
                <a:custGeom>
                  <a:avLst/>
                  <a:gdLst>
                    <a:gd name="T0" fmla="*/ 0 w 32394"/>
                    <a:gd name="T1" fmla="*/ 0 h 22980"/>
                    <a:gd name="T2" fmla="*/ 0 w 32394"/>
                    <a:gd name="T3" fmla="*/ 0 h 22980"/>
                    <a:gd name="T4" fmla="*/ 0 w 32394"/>
                    <a:gd name="T5" fmla="*/ 0 h 22980"/>
                    <a:gd name="T6" fmla="*/ 0 60000 65536"/>
                    <a:gd name="T7" fmla="*/ 0 60000 65536"/>
                    <a:gd name="T8" fmla="*/ 0 60000 65536"/>
                    <a:gd name="T9" fmla="*/ 0 w 32394"/>
                    <a:gd name="T10" fmla="*/ 0 h 22980"/>
                    <a:gd name="T11" fmla="*/ 32394 w 32394"/>
                    <a:gd name="T12" fmla="*/ 22980 h 22980"/>
                  </a:gdLst>
                  <a:ahLst/>
                  <a:cxnLst>
                    <a:cxn ang="T6">
                      <a:pos x="T0" y="T1"/>
                    </a:cxn>
                    <a:cxn ang="T7">
                      <a:pos x="T2" y="T3"/>
                    </a:cxn>
                    <a:cxn ang="T8">
                      <a:pos x="T4" y="T5"/>
                    </a:cxn>
                  </a:cxnLst>
                  <a:rect l="T9" t="T10" r="T11" b="T12"/>
                  <a:pathLst>
                    <a:path w="32394" h="22980" fill="none" extrusionOk="0">
                      <a:moveTo>
                        <a:pt x="32393" y="20089"/>
                      </a:moveTo>
                      <a:cubicBezTo>
                        <a:pt x="29111" y="21983"/>
                        <a:pt x="25389" y="22979"/>
                        <a:pt x="21600" y="22980"/>
                      </a:cubicBezTo>
                      <a:cubicBezTo>
                        <a:pt x="9670" y="22980"/>
                        <a:pt x="0" y="13309"/>
                        <a:pt x="0" y="1380"/>
                      </a:cubicBezTo>
                      <a:cubicBezTo>
                        <a:pt x="-1" y="919"/>
                        <a:pt x="14" y="459"/>
                        <a:pt x="44" y="0"/>
                      </a:cubicBezTo>
                    </a:path>
                    <a:path w="32394" h="22980" stroke="0" extrusionOk="0">
                      <a:moveTo>
                        <a:pt x="32393" y="20089"/>
                      </a:moveTo>
                      <a:cubicBezTo>
                        <a:pt x="29111" y="21983"/>
                        <a:pt x="25389" y="22979"/>
                        <a:pt x="21600" y="22980"/>
                      </a:cubicBezTo>
                      <a:cubicBezTo>
                        <a:pt x="9670" y="22980"/>
                        <a:pt x="0" y="13309"/>
                        <a:pt x="0" y="1380"/>
                      </a:cubicBezTo>
                      <a:cubicBezTo>
                        <a:pt x="-1" y="919"/>
                        <a:pt x="14" y="459"/>
                        <a:pt x="44" y="0"/>
                      </a:cubicBezTo>
                      <a:lnTo>
                        <a:pt x="21600" y="1380"/>
                      </a:lnTo>
                      <a:lnTo>
                        <a:pt x="32393" y="2008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18" name="Arc 119"/>
                <p:cNvSpPr>
                  <a:spLocks/>
                </p:cNvSpPr>
                <p:nvPr/>
              </p:nvSpPr>
              <p:spPr bwMode="auto">
                <a:xfrm>
                  <a:off x="1012" y="2242"/>
                  <a:ext cx="22" cy="10"/>
                </a:xfrm>
                <a:custGeom>
                  <a:avLst/>
                  <a:gdLst>
                    <a:gd name="T0" fmla="*/ 0 w 32065"/>
                    <a:gd name="T1" fmla="*/ 0 h 23037"/>
                    <a:gd name="T2" fmla="*/ 0 w 32065"/>
                    <a:gd name="T3" fmla="*/ 0 h 23037"/>
                    <a:gd name="T4" fmla="*/ 0 w 32065"/>
                    <a:gd name="T5" fmla="*/ 0 h 23037"/>
                    <a:gd name="T6" fmla="*/ 0 60000 65536"/>
                    <a:gd name="T7" fmla="*/ 0 60000 65536"/>
                    <a:gd name="T8" fmla="*/ 0 60000 65536"/>
                    <a:gd name="T9" fmla="*/ 0 w 32065"/>
                    <a:gd name="T10" fmla="*/ 0 h 23037"/>
                    <a:gd name="T11" fmla="*/ 32065 w 32065"/>
                    <a:gd name="T12" fmla="*/ 23037 h 23037"/>
                  </a:gdLst>
                  <a:ahLst/>
                  <a:cxnLst>
                    <a:cxn ang="T6">
                      <a:pos x="T0" y="T1"/>
                    </a:cxn>
                    <a:cxn ang="T7">
                      <a:pos x="T2" y="T3"/>
                    </a:cxn>
                    <a:cxn ang="T8">
                      <a:pos x="T4" y="T5"/>
                    </a:cxn>
                  </a:cxnLst>
                  <a:rect l="T9" t="T10" r="T11" b="T12"/>
                  <a:pathLst>
                    <a:path w="32065" h="23037" fill="none" extrusionOk="0">
                      <a:moveTo>
                        <a:pt x="32065" y="20332"/>
                      </a:moveTo>
                      <a:cubicBezTo>
                        <a:pt x="28862" y="22106"/>
                        <a:pt x="25261" y="23036"/>
                        <a:pt x="21600" y="23037"/>
                      </a:cubicBezTo>
                      <a:cubicBezTo>
                        <a:pt x="9670" y="23037"/>
                        <a:pt x="0" y="13366"/>
                        <a:pt x="0" y="1437"/>
                      </a:cubicBezTo>
                      <a:cubicBezTo>
                        <a:pt x="-1" y="957"/>
                        <a:pt x="15" y="478"/>
                        <a:pt x="47" y="-1"/>
                      </a:cubicBezTo>
                    </a:path>
                    <a:path w="32065" h="23037" stroke="0" extrusionOk="0">
                      <a:moveTo>
                        <a:pt x="32065" y="20332"/>
                      </a:moveTo>
                      <a:cubicBezTo>
                        <a:pt x="28862" y="22106"/>
                        <a:pt x="25261" y="23036"/>
                        <a:pt x="21600" y="23037"/>
                      </a:cubicBezTo>
                      <a:cubicBezTo>
                        <a:pt x="9670" y="23037"/>
                        <a:pt x="0" y="13366"/>
                        <a:pt x="0" y="1437"/>
                      </a:cubicBezTo>
                      <a:cubicBezTo>
                        <a:pt x="-1" y="957"/>
                        <a:pt x="15" y="478"/>
                        <a:pt x="47" y="-1"/>
                      </a:cubicBezTo>
                      <a:lnTo>
                        <a:pt x="21600" y="1437"/>
                      </a:lnTo>
                      <a:lnTo>
                        <a:pt x="32065" y="20332"/>
                      </a:lnTo>
                      <a:close/>
                    </a:path>
                  </a:pathLst>
                </a:custGeom>
                <a:solidFill>
                  <a:srgbClr val="E7EDED"/>
                </a:solidFill>
                <a:ln w="3175">
                  <a:solidFill>
                    <a:srgbClr val="6C8F93"/>
                  </a:solidFill>
                  <a:round/>
                  <a:headEnd/>
                  <a:tailEnd/>
                </a:ln>
              </p:spPr>
              <p:txBody>
                <a:bodyPr/>
                <a:lstStyle/>
                <a:p>
                  <a:endParaRPr lang="en-US"/>
                </a:p>
              </p:txBody>
            </p:sp>
            <p:sp>
              <p:nvSpPr>
                <p:cNvPr id="111819" name="Arc 120"/>
                <p:cNvSpPr>
                  <a:spLocks/>
                </p:cNvSpPr>
                <p:nvPr/>
              </p:nvSpPr>
              <p:spPr bwMode="auto">
                <a:xfrm>
                  <a:off x="1076" y="2211"/>
                  <a:ext cx="18" cy="13"/>
                </a:xfrm>
                <a:custGeom>
                  <a:avLst/>
                  <a:gdLst>
                    <a:gd name="T0" fmla="*/ 0 w 25836"/>
                    <a:gd name="T1" fmla="*/ 0 h 32090"/>
                    <a:gd name="T2" fmla="*/ 0 w 25836"/>
                    <a:gd name="T3" fmla="*/ 0 h 32090"/>
                    <a:gd name="T4" fmla="*/ 0 w 25836"/>
                    <a:gd name="T5" fmla="*/ 0 h 32090"/>
                    <a:gd name="T6" fmla="*/ 0 60000 65536"/>
                    <a:gd name="T7" fmla="*/ 0 60000 65536"/>
                    <a:gd name="T8" fmla="*/ 0 60000 65536"/>
                    <a:gd name="T9" fmla="*/ 0 w 25836"/>
                    <a:gd name="T10" fmla="*/ 0 h 32090"/>
                    <a:gd name="T11" fmla="*/ 25836 w 25836"/>
                    <a:gd name="T12" fmla="*/ 32090 h 32090"/>
                  </a:gdLst>
                  <a:ahLst/>
                  <a:cxnLst>
                    <a:cxn ang="T6">
                      <a:pos x="T0" y="T1"/>
                    </a:cxn>
                    <a:cxn ang="T7">
                      <a:pos x="T2" y="T3"/>
                    </a:cxn>
                    <a:cxn ang="T8">
                      <a:pos x="T4" y="T5"/>
                    </a:cxn>
                  </a:cxnLst>
                  <a:rect l="T9" t="T10" r="T11" b="T12"/>
                  <a:pathLst>
                    <a:path w="25836" h="32090" fill="none" extrusionOk="0">
                      <a:moveTo>
                        <a:pt x="0" y="419"/>
                      </a:moveTo>
                      <a:cubicBezTo>
                        <a:pt x="1394" y="140"/>
                        <a:pt x="2813" y="-1"/>
                        <a:pt x="4236" y="0"/>
                      </a:cubicBezTo>
                      <a:cubicBezTo>
                        <a:pt x="16165" y="0"/>
                        <a:pt x="25836" y="9670"/>
                        <a:pt x="25836" y="21600"/>
                      </a:cubicBezTo>
                      <a:cubicBezTo>
                        <a:pt x="25836" y="25270"/>
                        <a:pt x="24900" y="28881"/>
                        <a:pt x="23117" y="32089"/>
                      </a:cubicBezTo>
                    </a:path>
                    <a:path w="25836" h="32090" stroke="0" extrusionOk="0">
                      <a:moveTo>
                        <a:pt x="0" y="419"/>
                      </a:moveTo>
                      <a:cubicBezTo>
                        <a:pt x="1394" y="140"/>
                        <a:pt x="2813" y="-1"/>
                        <a:pt x="4236" y="0"/>
                      </a:cubicBezTo>
                      <a:cubicBezTo>
                        <a:pt x="16165" y="0"/>
                        <a:pt x="25836" y="9670"/>
                        <a:pt x="25836" y="21600"/>
                      </a:cubicBezTo>
                      <a:cubicBezTo>
                        <a:pt x="25836" y="25270"/>
                        <a:pt x="24900" y="28881"/>
                        <a:pt x="23117" y="32089"/>
                      </a:cubicBezTo>
                      <a:lnTo>
                        <a:pt x="4236" y="21600"/>
                      </a:lnTo>
                      <a:lnTo>
                        <a:pt x="0" y="41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20" name="Arc 121"/>
                <p:cNvSpPr>
                  <a:spLocks/>
                </p:cNvSpPr>
                <p:nvPr/>
              </p:nvSpPr>
              <p:spPr bwMode="auto">
                <a:xfrm>
                  <a:off x="1076" y="2212"/>
                  <a:ext cx="17" cy="12"/>
                </a:xfrm>
                <a:custGeom>
                  <a:avLst/>
                  <a:gdLst>
                    <a:gd name="T0" fmla="*/ 0 w 25642"/>
                    <a:gd name="T1" fmla="*/ 0 h 32484"/>
                    <a:gd name="T2" fmla="*/ 0 w 25642"/>
                    <a:gd name="T3" fmla="*/ 0 h 32484"/>
                    <a:gd name="T4" fmla="*/ 0 w 25642"/>
                    <a:gd name="T5" fmla="*/ 0 h 32484"/>
                    <a:gd name="T6" fmla="*/ 0 60000 65536"/>
                    <a:gd name="T7" fmla="*/ 0 60000 65536"/>
                    <a:gd name="T8" fmla="*/ 0 60000 65536"/>
                    <a:gd name="T9" fmla="*/ 0 w 25642"/>
                    <a:gd name="T10" fmla="*/ 0 h 32484"/>
                    <a:gd name="T11" fmla="*/ 25642 w 25642"/>
                    <a:gd name="T12" fmla="*/ 32484 h 32484"/>
                  </a:gdLst>
                  <a:ahLst/>
                  <a:cxnLst>
                    <a:cxn ang="T6">
                      <a:pos x="T0" y="T1"/>
                    </a:cxn>
                    <a:cxn ang="T7">
                      <a:pos x="T2" y="T3"/>
                    </a:cxn>
                    <a:cxn ang="T8">
                      <a:pos x="T4" y="T5"/>
                    </a:cxn>
                  </a:cxnLst>
                  <a:rect l="T9" t="T10" r="T11" b="T12"/>
                  <a:pathLst>
                    <a:path w="25642" h="32484" fill="none" extrusionOk="0">
                      <a:moveTo>
                        <a:pt x="0" y="381"/>
                      </a:moveTo>
                      <a:cubicBezTo>
                        <a:pt x="1332" y="127"/>
                        <a:pt x="2685" y="-1"/>
                        <a:pt x="4042" y="0"/>
                      </a:cubicBezTo>
                      <a:cubicBezTo>
                        <a:pt x="15971" y="0"/>
                        <a:pt x="25642" y="9670"/>
                        <a:pt x="25642" y="21600"/>
                      </a:cubicBezTo>
                      <a:cubicBezTo>
                        <a:pt x="25642" y="25424"/>
                        <a:pt x="24626" y="29180"/>
                        <a:pt x="22699" y="32483"/>
                      </a:cubicBezTo>
                    </a:path>
                    <a:path w="25642" h="32484" stroke="0" extrusionOk="0">
                      <a:moveTo>
                        <a:pt x="0" y="381"/>
                      </a:moveTo>
                      <a:cubicBezTo>
                        <a:pt x="1332" y="127"/>
                        <a:pt x="2685" y="-1"/>
                        <a:pt x="4042" y="0"/>
                      </a:cubicBezTo>
                      <a:cubicBezTo>
                        <a:pt x="15971" y="0"/>
                        <a:pt x="25642" y="9670"/>
                        <a:pt x="25642" y="21600"/>
                      </a:cubicBezTo>
                      <a:cubicBezTo>
                        <a:pt x="25642" y="25424"/>
                        <a:pt x="24626" y="29180"/>
                        <a:pt x="22699" y="32483"/>
                      </a:cubicBezTo>
                      <a:lnTo>
                        <a:pt x="4042" y="21600"/>
                      </a:lnTo>
                      <a:lnTo>
                        <a:pt x="0" y="381"/>
                      </a:lnTo>
                      <a:close/>
                    </a:path>
                  </a:pathLst>
                </a:custGeom>
                <a:solidFill>
                  <a:srgbClr val="E7EDED"/>
                </a:solidFill>
                <a:ln w="3175">
                  <a:solidFill>
                    <a:srgbClr val="6C8F93"/>
                  </a:solidFill>
                  <a:round/>
                  <a:headEnd/>
                  <a:tailEnd/>
                </a:ln>
              </p:spPr>
              <p:txBody>
                <a:bodyPr/>
                <a:lstStyle/>
                <a:p>
                  <a:endParaRPr lang="en-US"/>
                </a:p>
              </p:txBody>
            </p:sp>
            <p:sp>
              <p:nvSpPr>
                <p:cNvPr id="111821" name="Arc 122"/>
                <p:cNvSpPr>
                  <a:spLocks/>
                </p:cNvSpPr>
                <p:nvPr/>
              </p:nvSpPr>
              <p:spPr bwMode="auto">
                <a:xfrm>
                  <a:off x="1082" y="2225"/>
                  <a:ext cx="16" cy="13"/>
                </a:xfrm>
                <a:custGeom>
                  <a:avLst/>
                  <a:gdLst>
                    <a:gd name="T0" fmla="*/ 0 w 21600"/>
                    <a:gd name="T1" fmla="*/ 0 h 28665"/>
                    <a:gd name="T2" fmla="*/ 0 w 21600"/>
                    <a:gd name="T3" fmla="*/ 0 h 28665"/>
                    <a:gd name="T4" fmla="*/ 0 w 21600"/>
                    <a:gd name="T5" fmla="*/ 0 h 28665"/>
                    <a:gd name="T6" fmla="*/ 0 60000 65536"/>
                    <a:gd name="T7" fmla="*/ 0 60000 65536"/>
                    <a:gd name="T8" fmla="*/ 0 60000 65536"/>
                    <a:gd name="T9" fmla="*/ 0 w 21600"/>
                    <a:gd name="T10" fmla="*/ 0 h 28665"/>
                    <a:gd name="T11" fmla="*/ 21600 w 21600"/>
                    <a:gd name="T12" fmla="*/ 28665 h 28665"/>
                  </a:gdLst>
                  <a:ahLst/>
                  <a:cxnLst>
                    <a:cxn ang="T6">
                      <a:pos x="T0" y="T1"/>
                    </a:cxn>
                    <a:cxn ang="T7">
                      <a:pos x="T2" y="T3"/>
                    </a:cxn>
                    <a:cxn ang="T8">
                      <a:pos x="T4" y="T5"/>
                    </a:cxn>
                  </a:cxnLst>
                  <a:rect l="T9" t="T10" r="T11" b="T12"/>
                  <a:pathLst>
                    <a:path w="21600" h="28665" fill="none" extrusionOk="0">
                      <a:moveTo>
                        <a:pt x="13298" y="-1"/>
                      </a:moveTo>
                      <a:cubicBezTo>
                        <a:pt x="18537" y="4093"/>
                        <a:pt x="21600" y="10371"/>
                        <a:pt x="21600" y="17021"/>
                      </a:cubicBezTo>
                      <a:cubicBezTo>
                        <a:pt x="21600" y="21148"/>
                        <a:pt x="20417" y="25188"/>
                        <a:pt x="18192" y="28664"/>
                      </a:cubicBezTo>
                    </a:path>
                    <a:path w="21600" h="28665" stroke="0" extrusionOk="0">
                      <a:moveTo>
                        <a:pt x="13298" y="-1"/>
                      </a:moveTo>
                      <a:cubicBezTo>
                        <a:pt x="18537" y="4093"/>
                        <a:pt x="21600" y="10371"/>
                        <a:pt x="21600" y="17021"/>
                      </a:cubicBezTo>
                      <a:cubicBezTo>
                        <a:pt x="21600" y="21148"/>
                        <a:pt x="20417" y="25188"/>
                        <a:pt x="18192" y="28664"/>
                      </a:cubicBezTo>
                      <a:lnTo>
                        <a:pt x="0" y="17021"/>
                      </a:lnTo>
                      <a:lnTo>
                        <a:pt x="13298"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22" name="Arc 123"/>
                <p:cNvSpPr>
                  <a:spLocks/>
                </p:cNvSpPr>
                <p:nvPr/>
              </p:nvSpPr>
              <p:spPr bwMode="auto">
                <a:xfrm>
                  <a:off x="1082" y="2226"/>
                  <a:ext cx="15" cy="12"/>
                </a:xfrm>
                <a:custGeom>
                  <a:avLst/>
                  <a:gdLst>
                    <a:gd name="T0" fmla="*/ 0 w 21600"/>
                    <a:gd name="T1" fmla="*/ 0 h 29262"/>
                    <a:gd name="T2" fmla="*/ 0 w 21600"/>
                    <a:gd name="T3" fmla="*/ 0 h 29262"/>
                    <a:gd name="T4" fmla="*/ 0 w 21600"/>
                    <a:gd name="T5" fmla="*/ 0 h 29262"/>
                    <a:gd name="T6" fmla="*/ 0 60000 65536"/>
                    <a:gd name="T7" fmla="*/ 0 60000 65536"/>
                    <a:gd name="T8" fmla="*/ 0 60000 65536"/>
                    <a:gd name="T9" fmla="*/ 0 w 21600"/>
                    <a:gd name="T10" fmla="*/ 0 h 29262"/>
                    <a:gd name="T11" fmla="*/ 21600 w 21600"/>
                    <a:gd name="T12" fmla="*/ 29262 h 29262"/>
                  </a:gdLst>
                  <a:ahLst/>
                  <a:cxnLst>
                    <a:cxn ang="T6">
                      <a:pos x="T0" y="T1"/>
                    </a:cxn>
                    <a:cxn ang="T7">
                      <a:pos x="T2" y="T3"/>
                    </a:cxn>
                    <a:cxn ang="T8">
                      <a:pos x="T4" y="T5"/>
                    </a:cxn>
                  </a:cxnLst>
                  <a:rect l="T9" t="T10" r="T11" b="T12"/>
                  <a:pathLst>
                    <a:path w="21600" h="29262" fill="none" extrusionOk="0">
                      <a:moveTo>
                        <a:pt x="12959" y="-1"/>
                      </a:moveTo>
                      <a:cubicBezTo>
                        <a:pt x="18399" y="4079"/>
                        <a:pt x="21600" y="10481"/>
                        <a:pt x="21600" y="17280"/>
                      </a:cubicBezTo>
                      <a:cubicBezTo>
                        <a:pt x="21600" y="21544"/>
                        <a:pt x="20337" y="25713"/>
                        <a:pt x="17971" y="29261"/>
                      </a:cubicBezTo>
                    </a:path>
                    <a:path w="21600" h="29262" stroke="0" extrusionOk="0">
                      <a:moveTo>
                        <a:pt x="12959" y="-1"/>
                      </a:moveTo>
                      <a:cubicBezTo>
                        <a:pt x="18399" y="4079"/>
                        <a:pt x="21600" y="10481"/>
                        <a:pt x="21600" y="17280"/>
                      </a:cubicBezTo>
                      <a:cubicBezTo>
                        <a:pt x="21600" y="21544"/>
                        <a:pt x="20337" y="25713"/>
                        <a:pt x="17971" y="29261"/>
                      </a:cubicBezTo>
                      <a:lnTo>
                        <a:pt x="0" y="17280"/>
                      </a:lnTo>
                      <a:lnTo>
                        <a:pt x="12959" y="-1"/>
                      </a:lnTo>
                      <a:close/>
                    </a:path>
                  </a:pathLst>
                </a:custGeom>
                <a:solidFill>
                  <a:srgbClr val="E7EDED"/>
                </a:solidFill>
                <a:ln w="3175">
                  <a:solidFill>
                    <a:srgbClr val="6C8F93"/>
                  </a:solidFill>
                  <a:round/>
                  <a:headEnd/>
                  <a:tailEnd/>
                </a:ln>
              </p:spPr>
              <p:txBody>
                <a:bodyPr/>
                <a:lstStyle/>
                <a:p>
                  <a:endParaRPr lang="en-US"/>
                </a:p>
              </p:txBody>
            </p:sp>
            <p:sp>
              <p:nvSpPr>
                <p:cNvPr id="111823" name="Arc 124"/>
                <p:cNvSpPr>
                  <a:spLocks/>
                </p:cNvSpPr>
                <p:nvPr/>
              </p:nvSpPr>
              <p:spPr bwMode="auto">
                <a:xfrm>
                  <a:off x="1076" y="2237"/>
                  <a:ext cx="20" cy="20"/>
                </a:xfrm>
                <a:custGeom>
                  <a:avLst/>
                  <a:gdLst>
                    <a:gd name="T0" fmla="*/ 0 w 28696"/>
                    <a:gd name="T1" fmla="*/ 0 h 28431"/>
                    <a:gd name="T2" fmla="*/ 0 w 28696"/>
                    <a:gd name="T3" fmla="*/ 0 h 28431"/>
                    <a:gd name="T4" fmla="*/ 0 w 28696"/>
                    <a:gd name="T5" fmla="*/ 0 h 28431"/>
                    <a:gd name="T6" fmla="*/ 0 60000 65536"/>
                    <a:gd name="T7" fmla="*/ 0 60000 65536"/>
                    <a:gd name="T8" fmla="*/ 0 60000 65536"/>
                    <a:gd name="T9" fmla="*/ 0 w 28696"/>
                    <a:gd name="T10" fmla="*/ 0 h 28431"/>
                    <a:gd name="T11" fmla="*/ 28696 w 28696"/>
                    <a:gd name="T12" fmla="*/ 28431 h 28431"/>
                  </a:gdLst>
                  <a:ahLst/>
                  <a:cxnLst>
                    <a:cxn ang="T6">
                      <a:pos x="T0" y="T1"/>
                    </a:cxn>
                    <a:cxn ang="T7">
                      <a:pos x="T2" y="T3"/>
                    </a:cxn>
                    <a:cxn ang="T8">
                      <a:pos x="T4" y="T5"/>
                    </a:cxn>
                  </a:cxnLst>
                  <a:rect l="T9" t="T10" r="T11" b="T12"/>
                  <a:pathLst>
                    <a:path w="28696" h="28431" fill="none" extrusionOk="0">
                      <a:moveTo>
                        <a:pt x="27587" y="0"/>
                      </a:moveTo>
                      <a:cubicBezTo>
                        <a:pt x="28321" y="2202"/>
                        <a:pt x="28696" y="4509"/>
                        <a:pt x="28696" y="6831"/>
                      </a:cubicBezTo>
                      <a:cubicBezTo>
                        <a:pt x="28696" y="18760"/>
                        <a:pt x="19025" y="28431"/>
                        <a:pt x="7096" y="28431"/>
                      </a:cubicBezTo>
                      <a:cubicBezTo>
                        <a:pt x="4680" y="28431"/>
                        <a:pt x="2281" y="28025"/>
                        <a:pt x="-1" y="27232"/>
                      </a:cubicBezTo>
                    </a:path>
                    <a:path w="28696" h="28431" stroke="0" extrusionOk="0">
                      <a:moveTo>
                        <a:pt x="27587" y="0"/>
                      </a:moveTo>
                      <a:cubicBezTo>
                        <a:pt x="28321" y="2202"/>
                        <a:pt x="28696" y="4509"/>
                        <a:pt x="28696" y="6831"/>
                      </a:cubicBezTo>
                      <a:cubicBezTo>
                        <a:pt x="28696" y="18760"/>
                        <a:pt x="19025" y="28431"/>
                        <a:pt x="7096" y="28431"/>
                      </a:cubicBezTo>
                      <a:cubicBezTo>
                        <a:pt x="4680" y="28431"/>
                        <a:pt x="2281" y="28025"/>
                        <a:pt x="-1" y="27232"/>
                      </a:cubicBezTo>
                      <a:lnTo>
                        <a:pt x="7096" y="6831"/>
                      </a:lnTo>
                      <a:lnTo>
                        <a:pt x="27587" y="0"/>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24" name="Arc 125"/>
                <p:cNvSpPr>
                  <a:spLocks/>
                </p:cNvSpPr>
                <p:nvPr/>
              </p:nvSpPr>
              <p:spPr bwMode="auto">
                <a:xfrm>
                  <a:off x="1076" y="2238"/>
                  <a:ext cx="19" cy="18"/>
                </a:xfrm>
                <a:custGeom>
                  <a:avLst/>
                  <a:gdLst>
                    <a:gd name="T0" fmla="*/ 0 w 28696"/>
                    <a:gd name="T1" fmla="*/ 0 h 28431"/>
                    <a:gd name="T2" fmla="*/ 0 w 28696"/>
                    <a:gd name="T3" fmla="*/ 0 h 28431"/>
                    <a:gd name="T4" fmla="*/ 0 w 28696"/>
                    <a:gd name="T5" fmla="*/ 0 h 28431"/>
                    <a:gd name="T6" fmla="*/ 0 60000 65536"/>
                    <a:gd name="T7" fmla="*/ 0 60000 65536"/>
                    <a:gd name="T8" fmla="*/ 0 60000 65536"/>
                    <a:gd name="T9" fmla="*/ 0 w 28696"/>
                    <a:gd name="T10" fmla="*/ 0 h 28431"/>
                    <a:gd name="T11" fmla="*/ 28696 w 28696"/>
                    <a:gd name="T12" fmla="*/ 28431 h 28431"/>
                  </a:gdLst>
                  <a:ahLst/>
                  <a:cxnLst>
                    <a:cxn ang="T6">
                      <a:pos x="T0" y="T1"/>
                    </a:cxn>
                    <a:cxn ang="T7">
                      <a:pos x="T2" y="T3"/>
                    </a:cxn>
                    <a:cxn ang="T8">
                      <a:pos x="T4" y="T5"/>
                    </a:cxn>
                  </a:cxnLst>
                  <a:rect l="T9" t="T10" r="T11" b="T12"/>
                  <a:pathLst>
                    <a:path w="28696" h="28431" fill="none" extrusionOk="0">
                      <a:moveTo>
                        <a:pt x="27587" y="0"/>
                      </a:moveTo>
                      <a:cubicBezTo>
                        <a:pt x="28321" y="2202"/>
                        <a:pt x="28696" y="4509"/>
                        <a:pt x="28696" y="6831"/>
                      </a:cubicBezTo>
                      <a:cubicBezTo>
                        <a:pt x="28696" y="18760"/>
                        <a:pt x="19025" y="28431"/>
                        <a:pt x="7096" y="28431"/>
                      </a:cubicBezTo>
                      <a:cubicBezTo>
                        <a:pt x="4680" y="28431"/>
                        <a:pt x="2281" y="28025"/>
                        <a:pt x="-1" y="27232"/>
                      </a:cubicBezTo>
                    </a:path>
                    <a:path w="28696" h="28431" stroke="0" extrusionOk="0">
                      <a:moveTo>
                        <a:pt x="27587" y="0"/>
                      </a:moveTo>
                      <a:cubicBezTo>
                        <a:pt x="28321" y="2202"/>
                        <a:pt x="28696" y="4509"/>
                        <a:pt x="28696" y="6831"/>
                      </a:cubicBezTo>
                      <a:cubicBezTo>
                        <a:pt x="28696" y="18760"/>
                        <a:pt x="19025" y="28431"/>
                        <a:pt x="7096" y="28431"/>
                      </a:cubicBezTo>
                      <a:cubicBezTo>
                        <a:pt x="4680" y="28431"/>
                        <a:pt x="2281" y="28025"/>
                        <a:pt x="-1" y="27232"/>
                      </a:cubicBezTo>
                      <a:lnTo>
                        <a:pt x="7096" y="6831"/>
                      </a:lnTo>
                      <a:lnTo>
                        <a:pt x="27587" y="0"/>
                      </a:lnTo>
                      <a:close/>
                    </a:path>
                  </a:pathLst>
                </a:custGeom>
                <a:solidFill>
                  <a:srgbClr val="E7EDED"/>
                </a:solidFill>
                <a:ln w="3175">
                  <a:solidFill>
                    <a:srgbClr val="6C8F93"/>
                  </a:solidFill>
                  <a:round/>
                  <a:headEnd/>
                  <a:tailEnd/>
                </a:ln>
              </p:spPr>
              <p:txBody>
                <a:bodyPr/>
                <a:lstStyle/>
                <a:p>
                  <a:endParaRPr lang="en-US"/>
                </a:p>
              </p:txBody>
            </p:sp>
            <p:sp>
              <p:nvSpPr>
                <p:cNvPr id="111825" name="Arc 126"/>
                <p:cNvSpPr>
                  <a:spLocks/>
                </p:cNvSpPr>
                <p:nvPr/>
              </p:nvSpPr>
              <p:spPr bwMode="auto">
                <a:xfrm>
                  <a:off x="1005" y="2225"/>
                  <a:ext cx="10" cy="17"/>
                </a:xfrm>
                <a:custGeom>
                  <a:avLst/>
                  <a:gdLst>
                    <a:gd name="T0" fmla="*/ 0 w 21600"/>
                    <a:gd name="T1" fmla="*/ 0 h 41281"/>
                    <a:gd name="T2" fmla="*/ 0 w 21600"/>
                    <a:gd name="T3" fmla="*/ 0 h 41281"/>
                    <a:gd name="T4" fmla="*/ 0 w 21600"/>
                    <a:gd name="T5" fmla="*/ 0 h 41281"/>
                    <a:gd name="T6" fmla="*/ 0 60000 65536"/>
                    <a:gd name="T7" fmla="*/ 0 60000 65536"/>
                    <a:gd name="T8" fmla="*/ 0 60000 65536"/>
                    <a:gd name="T9" fmla="*/ 0 w 21600"/>
                    <a:gd name="T10" fmla="*/ 0 h 41281"/>
                    <a:gd name="T11" fmla="*/ 21600 w 21600"/>
                    <a:gd name="T12" fmla="*/ 41281 h 41281"/>
                  </a:gdLst>
                  <a:ahLst/>
                  <a:cxnLst>
                    <a:cxn ang="T6">
                      <a:pos x="T0" y="T1"/>
                    </a:cxn>
                    <a:cxn ang="T7">
                      <a:pos x="T2" y="T3"/>
                    </a:cxn>
                    <a:cxn ang="T8">
                      <a:pos x="T4" y="T5"/>
                    </a:cxn>
                  </a:cxnLst>
                  <a:rect l="T9" t="T10" r="T11" b="T12"/>
                  <a:pathLst>
                    <a:path w="21600" h="41281" fill="none" extrusionOk="0">
                      <a:moveTo>
                        <a:pt x="12736" y="41280"/>
                      </a:moveTo>
                      <a:cubicBezTo>
                        <a:pt x="4984" y="37792"/>
                        <a:pt x="0" y="30082"/>
                        <a:pt x="0" y="21583"/>
                      </a:cubicBezTo>
                      <a:cubicBezTo>
                        <a:pt x="-1" y="9982"/>
                        <a:pt x="9163" y="453"/>
                        <a:pt x="20754" y="-1"/>
                      </a:cubicBezTo>
                    </a:path>
                    <a:path w="21600" h="41281" stroke="0" extrusionOk="0">
                      <a:moveTo>
                        <a:pt x="12736" y="41280"/>
                      </a:moveTo>
                      <a:cubicBezTo>
                        <a:pt x="4984" y="37792"/>
                        <a:pt x="0" y="30082"/>
                        <a:pt x="0" y="21583"/>
                      </a:cubicBezTo>
                      <a:cubicBezTo>
                        <a:pt x="-1" y="9982"/>
                        <a:pt x="9163" y="453"/>
                        <a:pt x="20754" y="-1"/>
                      </a:cubicBezTo>
                      <a:lnTo>
                        <a:pt x="21600" y="21583"/>
                      </a:lnTo>
                      <a:lnTo>
                        <a:pt x="12736" y="41280"/>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26" name="Arc 127"/>
                <p:cNvSpPr>
                  <a:spLocks/>
                </p:cNvSpPr>
                <p:nvPr/>
              </p:nvSpPr>
              <p:spPr bwMode="auto">
                <a:xfrm>
                  <a:off x="1006" y="2226"/>
                  <a:ext cx="9" cy="15"/>
                </a:xfrm>
                <a:custGeom>
                  <a:avLst/>
                  <a:gdLst>
                    <a:gd name="T0" fmla="*/ 0 w 21600"/>
                    <a:gd name="T1" fmla="*/ 0 h 41322"/>
                    <a:gd name="T2" fmla="*/ 0 w 21600"/>
                    <a:gd name="T3" fmla="*/ 0 h 41322"/>
                    <a:gd name="T4" fmla="*/ 0 w 21600"/>
                    <a:gd name="T5" fmla="*/ 0 h 41322"/>
                    <a:gd name="T6" fmla="*/ 0 60000 65536"/>
                    <a:gd name="T7" fmla="*/ 0 60000 65536"/>
                    <a:gd name="T8" fmla="*/ 0 60000 65536"/>
                    <a:gd name="T9" fmla="*/ 0 w 21600"/>
                    <a:gd name="T10" fmla="*/ 0 h 41322"/>
                    <a:gd name="T11" fmla="*/ 21600 w 21600"/>
                    <a:gd name="T12" fmla="*/ 41322 h 41322"/>
                  </a:gdLst>
                  <a:ahLst/>
                  <a:cxnLst>
                    <a:cxn ang="T6">
                      <a:pos x="T0" y="T1"/>
                    </a:cxn>
                    <a:cxn ang="T7">
                      <a:pos x="T2" y="T3"/>
                    </a:cxn>
                    <a:cxn ang="T8">
                      <a:pos x="T4" y="T5"/>
                    </a:cxn>
                  </a:cxnLst>
                  <a:rect l="T9" t="T10" r="T11" b="T12"/>
                  <a:pathLst>
                    <a:path w="21600" h="41322" fill="none" extrusionOk="0">
                      <a:moveTo>
                        <a:pt x="12826" y="41322"/>
                      </a:moveTo>
                      <a:cubicBezTo>
                        <a:pt x="5026" y="37855"/>
                        <a:pt x="0" y="30119"/>
                        <a:pt x="0" y="21584"/>
                      </a:cubicBezTo>
                      <a:cubicBezTo>
                        <a:pt x="-1" y="9979"/>
                        <a:pt x="9169" y="448"/>
                        <a:pt x="20766" y="0"/>
                      </a:cubicBezTo>
                    </a:path>
                    <a:path w="21600" h="41322" stroke="0" extrusionOk="0">
                      <a:moveTo>
                        <a:pt x="12826" y="41322"/>
                      </a:moveTo>
                      <a:cubicBezTo>
                        <a:pt x="5026" y="37855"/>
                        <a:pt x="0" y="30119"/>
                        <a:pt x="0" y="21584"/>
                      </a:cubicBezTo>
                      <a:cubicBezTo>
                        <a:pt x="-1" y="9979"/>
                        <a:pt x="9169" y="448"/>
                        <a:pt x="20766" y="0"/>
                      </a:cubicBezTo>
                      <a:lnTo>
                        <a:pt x="21600" y="21584"/>
                      </a:lnTo>
                      <a:lnTo>
                        <a:pt x="12826" y="41322"/>
                      </a:lnTo>
                      <a:close/>
                    </a:path>
                  </a:pathLst>
                </a:custGeom>
                <a:solidFill>
                  <a:srgbClr val="E7EDED"/>
                </a:solidFill>
                <a:ln w="3175">
                  <a:solidFill>
                    <a:srgbClr val="6C8F93"/>
                  </a:solidFill>
                  <a:round/>
                  <a:headEnd/>
                  <a:tailEnd/>
                </a:ln>
              </p:spPr>
              <p:txBody>
                <a:bodyPr/>
                <a:lstStyle/>
                <a:p>
                  <a:endParaRPr lang="en-US"/>
                </a:p>
              </p:txBody>
            </p:sp>
            <p:sp>
              <p:nvSpPr>
                <p:cNvPr id="111827" name="Arc 128"/>
                <p:cNvSpPr>
                  <a:spLocks/>
                </p:cNvSpPr>
                <p:nvPr/>
              </p:nvSpPr>
              <p:spPr bwMode="auto">
                <a:xfrm>
                  <a:off x="1034" y="2249"/>
                  <a:ext cx="43" cy="12"/>
                </a:xfrm>
                <a:custGeom>
                  <a:avLst/>
                  <a:gdLst>
                    <a:gd name="T0" fmla="*/ 0 w 39157"/>
                    <a:gd name="T1" fmla="*/ 0 h 21600"/>
                    <a:gd name="T2" fmla="*/ 0 w 39157"/>
                    <a:gd name="T3" fmla="*/ 0 h 21600"/>
                    <a:gd name="T4" fmla="*/ 0 w 39157"/>
                    <a:gd name="T5" fmla="*/ 0 h 21600"/>
                    <a:gd name="T6" fmla="*/ 0 60000 65536"/>
                    <a:gd name="T7" fmla="*/ 0 60000 65536"/>
                    <a:gd name="T8" fmla="*/ 0 60000 65536"/>
                    <a:gd name="T9" fmla="*/ 0 w 39157"/>
                    <a:gd name="T10" fmla="*/ 0 h 21600"/>
                    <a:gd name="T11" fmla="*/ 39157 w 39157"/>
                    <a:gd name="T12" fmla="*/ 21600 h 21600"/>
                  </a:gdLst>
                  <a:ahLst/>
                  <a:cxnLst>
                    <a:cxn ang="T6">
                      <a:pos x="T0" y="T1"/>
                    </a:cxn>
                    <a:cxn ang="T7">
                      <a:pos x="T2" y="T3"/>
                    </a:cxn>
                    <a:cxn ang="T8">
                      <a:pos x="T4" y="T5"/>
                    </a:cxn>
                  </a:cxnLst>
                  <a:rect l="T9" t="T10" r="T11" b="T12"/>
                  <a:pathLst>
                    <a:path w="39157" h="21600" fill="none" extrusionOk="0">
                      <a:moveTo>
                        <a:pt x="39156" y="12211"/>
                      </a:moveTo>
                      <a:cubicBezTo>
                        <a:pt x="35129" y="18087"/>
                        <a:pt x="28463" y="21599"/>
                        <a:pt x="21340" y="21600"/>
                      </a:cubicBezTo>
                      <a:cubicBezTo>
                        <a:pt x="10701" y="21600"/>
                        <a:pt x="1646" y="13853"/>
                        <a:pt x="0" y="3342"/>
                      </a:cubicBezTo>
                    </a:path>
                    <a:path w="39157" h="21600" stroke="0" extrusionOk="0">
                      <a:moveTo>
                        <a:pt x="39156" y="12211"/>
                      </a:moveTo>
                      <a:cubicBezTo>
                        <a:pt x="35129" y="18087"/>
                        <a:pt x="28463" y="21599"/>
                        <a:pt x="21340" y="21600"/>
                      </a:cubicBezTo>
                      <a:cubicBezTo>
                        <a:pt x="10701" y="21600"/>
                        <a:pt x="1646" y="13853"/>
                        <a:pt x="0" y="3342"/>
                      </a:cubicBezTo>
                      <a:lnTo>
                        <a:pt x="21340" y="0"/>
                      </a:lnTo>
                      <a:lnTo>
                        <a:pt x="39156" y="1221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28" name="Arc 129"/>
                <p:cNvSpPr>
                  <a:spLocks/>
                </p:cNvSpPr>
                <p:nvPr/>
              </p:nvSpPr>
              <p:spPr bwMode="auto">
                <a:xfrm>
                  <a:off x="1035" y="2249"/>
                  <a:ext cx="40" cy="11"/>
                </a:xfrm>
                <a:custGeom>
                  <a:avLst/>
                  <a:gdLst>
                    <a:gd name="T0" fmla="*/ 0 w 38879"/>
                    <a:gd name="T1" fmla="*/ 0 h 21600"/>
                    <a:gd name="T2" fmla="*/ 0 w 38879"/>
                    <a:gd name="T3" fmla="*/ 0 h 21600"/>
                    <a:gd name="T4" fmla="*/ 0 w 38879"/>
                    <a:gd name="T5" fmla="*/ 0 h 21600"/>
                    <a:gd name="T6" fmla="*/ 0 60000 65536"/>
                    <a:gd name="T7" fmla="*/ 0 60000 65536"/>
                    <a:gd name="T8" fmla="*/ 0 60000 65536"/>
                    <a:gd name="T9" fmla="*/ 0 w 38879"/>
                    <a:gd name="T10" fmla="*/ 0 h 21600"/>
                    <a:gd name="T11" fmla="*/ 38879 w 38879"/>
                    <a:gd name="T12" fmla="*/ 21600 h 21600"/>
                  </a:gdLst>
                  <a:ahLst/>
                  <a:cxnLst>
                    <a:cxn ang="T6">
                      <a:pos x="T0" y="T1"/>
                    </a:cxn>
                    <a:cxn ang="T7">
                      <a:pos x="T2" y="T3"/>
                    </a:cxn>
                    <a:cxn ang="T8">
                      <a:pos x="T4" y="T5"/>
                    </a:cxn>
                  </a:cxnLst>
                  <a:rect l="T9" t="T10" r="T11" b="T12"/>
                  <a:pathLst>
                    <a:path w="38879" h="21600" fill="none" extrusionOk="0">
                      <a:moveTo>
                        <a:pt x="38878" y="12573"/>
                      </a:moveTo>
                      <a:cubicBezTo>
                        <a:pt x="34822" y="18239"/>
                        <a:pt x="28283" y="21599"/>
                        <a:pt x="21316" y="21600"/>
                      </a:cubicBezTo>
                      <a:cubicBezTo>
                        <a:pt x="10732" y="21600"/>
                        <a:pt x="1708" y="13932"/>
                        <a:pt x="-1" y="3488"/>
                      </a:cubicBezTo>
                    </a:path>
                    <a:path w="38879" h="21600" stroke="0" extrusionOk="0">
                      <a:moveTo>
                        <a:pt x="38878" y="12573"/>
                      </a:moveTo>
                      <a:cubicBezTo>
                        <a:pt x="34822" y="18239"/>
                        <a:pt x="28283" y="21599"/>
                        <a:pt x="21316" y="21600"/>
                      </a:cubicBezTo>
                      <a:cubicBezTo>
                        <a:pt x="10732" y="21600"/>
                        <a:pt x="1708" y="13932"/>
                        <a:pt x="-1" y="3488"/>
                      </a:cubicBezTo>
                      <a:lnTo>
                        <a:pt x="21316" y="0"/>
                      </a:lnTo>
                      <a:lnTo>
                        <a:pt x="38878" y="12573"/>
                      </a:lnTo>
                      <a:close/>
                    </a:path>
                  </a:pathLst>
                </a:custGeom>
                <a:solidFill>
                  <a:srgbClr val="E7EDED"/>
                </a:solidFill>
                <a:ln w="3175">
                  <a:solidFill>
                    <a:srgbClr val="6C8F93"/>
                  </a:solidFill>
                  <a:round/>
                  <a:headEnd/>
                  <a:tailEnd/>
                </a:ln>
              </p:spPr>
              <p:txBody>
                <a:bodyPr/>
                <a:lstStyle/>
                <a:p>
                  <a:endParaRPr lang="en-US"/>
                </a:p>
              </p:txBody>
            </p:sp>
          </p:grpSp>
        </p:grpSp>
        <p:grpSp>
          <p:nvGrpSpPr>
            <p:cNvPr id="111762" name="Group 130"/>
            <p:cNvGrpSpPr>
              <a:grpSpLocks/>
            </p:cNvGrpSpPr>
            <p:nvPr/>
          </p:nvGrpSpPr>
          <p:grpSpPr bwMode="auto">
            <a:xfrm>
              <a:off x="1523" y="332"/>
              <a:ext cx="170" cy="169"/>
              <a:chOff x="775" y="1966"/>
              <a:chExt cx="170" cy="169"/>
            </a:xfrm>
          </p:grpSpPr>
          <p:sp>
            <p:nvSpPr>
              <p:cNvPr id="111791" name="Freeform 131"/>
              <p:cNvSpPr>
                <a:spLocks/>
              </p:cNvSpPr>
              <p:nvPr/>
            </p:nvSpPr>
            <p:spPr bwMode="auto">
              <a:xfrm>
                <a:off x="799" y="2068"/>
                <a:ext cx="146" cy="18"/>
              </a:xfrm>
              <a:custGeom>
                <a:avLst/>
                <a:gdLst>
                  <a:gd name="T0" fmla="*/ 0 w 581"/>
                  <a:gd name="T1" fmla="*/ 0 h 72"/>
                  <a:gd name="T2" fmla="*/ 0 w 581"/>
                  <a:gd name="T3" fmla="*/ 0 h 72"/>
                  <a:gd name="T4" fmla="*/ 0 w 581"/>
                  <a:gd name="T5" fmla="*/ 0 h 72"/>
                  <a:gd name="T6" fmla="*/ 0 w 581"/>
                  <a:gd name="T7" fmla="*/ 0 h 72"/>
                  <a:gd name="T8" fmla="*/ 0 w 581"/>
                  <a:gd name="T9" fmla="*/ 0 h 72"/>
                  <a:gd name="T10" fmla="*/ 0 60000 65536"/>
                  <a:gd name="T11" fmla="*/ 0 60000 65536"/>
                  <a:gd name="T12" fmla="*/ 0 60000 65536"/>
                  <a:gd name="T13" fmla="*/ 0 60000 65536"/>
                  <a:gd name="T14" fmla="*/ 0 60000 65536"/>
                  <a:gd name="T15" fmla="*/ 0 w 581"/>
                  <a:gd name="T16" fmla="*/ 0 h 72"/>
                  <a:gd name="T17" fmla="*/ 581 w 581"/>
                  <a:gd name="T18" fmla="*/ 72 h 72"/>
                </a:gdLst>
                <a:ahLst/>
                <a:cxnLst>
                  <a:cxn ang="T10">
                    <a:pos x="T0" y="T1"/>
                  </a:cxn>
                  <a:cxn ang="T11">
                    <a:pos x="T2" y="T3"/>
                  </a:cxn>
                  <a:cxn ang="T12">
                    <a:pos x="T4" y="T5"/>
                  </a:cxn>
                  <a:cxn ang="T13">
                    <a:pos x="T6" y="T7"/>
                  </a:cxn>
                  <a:cxn ang="T14">
                    <a:pos x="T8" y="T9"/>
                  </a:cxn>
                </a:cxnLst>
                <a:rect l="T15" t="T16" r="T17" b="T18"/>
                <a:pathLst>
                  <a:path w="581" h="72">
                    <a:moveTo>
                      <a:pt x="0" y="72"/>
                    </a:moveTo>
                    <a:lnTo>
                      <a:pt x="72" y="0"/>
                    </a:lnTo>
                    <a:lnTo>
                      <a:pt x="581" y="0"/>
                    </a:lnTo>
                    <a:lnTo>
                      <a:pt x="516" y="72"/>
                    </a:lnTo>
                    <a:lnTo>
                      <a:pt x="0" y="72"/>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792" name="Freeform 132"/>
              <p:cNvSpPr>
                <a:spLocks/>
              </p:cNvSpPr>
              <p:nvPr/>
            </p:nvSpPr>
            <p:spPr bwMode="auto">
              <a:xfrm>
                <a:off x="799" y="2068"/>
                <a:ext cx="146" cy="18"/>
              </a:xfrm>
              <a:custGeom>
                <a:avLst/>
                <a:gdLst>
                  <a:gd name="T0" fmla="*/ 0 w 581"/>
                  <a:gd name="T1" fmla="*/ 0 h 72"/>
                  <a:gd name="T2" fmla="*/ 0 w 581"/>
                  <a:gd name="T3" fmla="*/ 0 h 72"/>
                  <a:gd name="T4" fmla="*/ 0 w 581"/>
                  <a:gd name="T5" fmla="*/ 0 h 72"/>
                  <a:gd name="T6" fmla="*/ 0 w 581"/>
                  <a:gd name="T7" fmla="*/ 0 h 72"/>
                  <a:gd name="T8" fmla="*/ 0 w 581"/>
                  <a:gd name="T9" fmla="*/ 0 h 72"/>
                  <a:gd name="T10" fmla="*/ 0 60000 65536"/>
                  <a:gd name="T11" fmla="*/ 0 60000 65536"/>
                  <a:gd name="T12" fmla="*/ 0 60000 65536"/>
                  <a:gd name="T13" fmla="*/ 0 60000 65536"/>
                  <a:gd name="T14" fmla="*/ 0 60000 65536"/>
                  <a:gd name="T15" fmla="*/ 0 w 581"/>
                  <a:gd name="T16" fmla="*/ 0 h 72"/>
                  <a:gd name="T17" fmla="*/ 581 w 581"/>
                  <a:gd name="T18" fmla="*/ 72 h 72"/>
                </a:gdLst>
                <a:ahLst/>
                <a:cxnLst>
                  <a:cxn ang="T10">
                    <a:pos x="T0" y="T1"/>
                  </a:cxn>
                  <a:cxn ang="T11">
                    <a:pos x="T2" y="T3"/>
                  </a:cxn>
                  <a:cxn ang="T12">
                    <a:pos x="T4" y="T5"/>
                  </a:cxn>
                  <a:cxn ang="T13">
                    <a:pos x="T6" y="T7"/>
                  </a:cxn>
                  <a:cxn ang="T14">
                    <a:pos x="T8" y="T9"/>
                  </a:cxn>
                </a:cxnLst>
                <a:rect l="T15" t="T16" r="T17" b="T18"/>
                <a:pathLst>
                  <a:path w="581" h="72">
                    <a:moveTo>
                      <a:pt x="0" y="72"/>
                    </a:moveTo>
                    <a:lnTo>
                      <a:pt x="72" y="0"/>
                    </a:lnTo>
                    <a:lnTo>
                      <a:pt x="581" y="0"/>
                    </a:lnTo>
                    <a:lnTo>
                      <a:pt x="516" y="72"/>
                    </a:lnTo>
                    <a:lnTo>
                      <a:pt x="0" y="72"/>
                    </a:lnTo>
                    <a:close/>
                  </a:path>
                </a:pathLst>
              </a:custGeom>
              <a:solidFill>
                <a:srgbClr val="C9C9B6"/>
              </a:solidFill>
              <a:ln w="3175">
                <a:solidFill>
                  <a:srgbClr val="494936"/>
                </a:solidFill>
                <a:round/>
                <a:headEnd/>
                <a:tailEnd/>
              </a:ln>
            </p:spPr>
            <p:txBody>
              <a:bodyPr/>
              <a:lstStyle/>
              <a:p>
                <a:endParaRPr lang="en-US"/>
              </a:p>
            </p:txBody>
          </p:sp>
          <p:sp>
            <p:nvSpPr>
              <p:cNvPr id="111793" name="Rectangle 133"/>
              <p:cNvSpPr>
                <a:spLocks noChangeArrowheads="1"/>
              </p:cNvSpPr>
              <p:nvPr/>
            </p:nvSpPr>
            <p:spPr bwMode="auto">
              <a:xfrm>
                <a:off x="799" y="2086"/>
                <a:ext cx="130" cy="22"/>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94" name="Rectangle 134"/>
              <p:cNvSpPr>
                <a:spLocks noChangeArrowheads="1"/>
              </p:cNvSpPr>
              <p:nvPr/>
            </p:nvSpPr>
            <p:spPr bwMode="auto">
              <a:xfrm>
                <a:off x="800" y="2087"/>
                <a:ext cx="128" cy="20"/>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95" name="Freeform 135"/>
              <p:cNvSpPr>
                <a:spLocks/>
              </p:cNvSpPr>
              <p:nvPr/>
            </p:nvSpPr>
            <p:spPr bwMode="auto">
              <a:xfrm>
                <a:off x="929" y="2068"/>
                <a:ext cx="16" cy="40"/>
              </a:xfrm>
              <a:custGeom>
                <a:avLst/>
                <a:gdLst>
                  <a:gd name="T0" fmla="*/ 0 w 65"/>
                  <a:gd name="T1" fmla="*/ 0 h 160"/>
                  <a:gd name="T2" fmla="*/ 0 w 65"/>
                  <a:gd name="T3" fmla="*/ 0 h 160"/>
                  <a:gd name="T4" fmla="*/ 0 w 65"/>
                  <a:gd name="T5" fmla="*/ 0 h 160"/>
                  <a:gd name="T6" fmla="*/ 0 w 65"/>
                  <a:gd name="T7" fmla="*/ 0 h 160"/>
                  <a:gd name="T8" fmla="*/ 0 w 65"/>
                  <a:gd name="T9" fmla="*/ 0 h 160"/>
                  <a:gd name="T10" fmla="*/ 0 60000 65536"/>
                  <a:gd name="T11" fmla="*/ 0 60000 65536"/>
                  <a:gd name="T12" fmla="*/ 0 60000 65536"/>
                  <a:gd name="T13" fmla="*/ 0 60000 65536"/>
                  <a:gd name="T14" fmla="*/ 0 60000 65536"/>
                  <a:gd name="T15" fmla="*/ 0 w 65"/>
                  <a:gd name="T16" fmla="*/ 0 h 160"/>
                  <a:gd name="T17" fmla="*/ 65 w 65"/>
                  <a:gd name="T18" fmla="*/ 160 h 160"/>
                </a:gdLst>
                <a:ahLst/>
                <a:cxnLst>
                  <a:cxn ang="T10">
                    <a:pos x="T0" y="T1"/>
                  </a:cxn>
                  <a:cxn ang="T11">
                    <a:pos x="T2" y="T3"/>
                  </a:cxn>
                  <a:cxn ang="T12">
                    <a:pos x="T4" y="T5"/>
                  </a:cxn>
                  <a:cxn ang="T13">
                    <a:pos x="T6" y="T7"/>
                  </a:cxn>
                  <a:cxn ang="T14">
                    <a:pos x="T8" y="T9"/>
                  </a:cxn>
                </a:cxnLst>
                <a:rect l="T15" t="T16" r="T17" b="T18"/>
                <a:pathLst>
                  <a:path w="65" h="160">
                    <a:moveTo>
                      <a:pt x="0" y="160"/>
                    </a:moveTo>
                    <a:lnTo>
                      <a:pt x="65" y="96"/>
                    </a:lnTo>
                    <a:lnTo>
                      <a:pt x="65" y="0"/>
                    </a:lnTo>
                    <a:lnTo>
                      <a:pt x="0" y="72"/>
                    </a:lnTo>
                    <a:lnTo>
                      <a:pt x="0" y="160"/>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796" name="Freeform 136"/>
              <p:cNvSpPr>
                <a:spLocks/>
              </p:cNvSpPr>
              <p:nvPr/>
            </p:nvSpPr>
            <p:spPr bwMode="auto">
              <a:xfrm>
                <a:off x="929" y="2068"/>
                <a:ext cx="16" cy="40"/>
              </a:xfrm>
              <a:custGeom>
                <a:avLst/>
                <a:gdLst>
                  <a:gd name="T0" fmla="*/ 0 w 65"/>
                  <a:gd name="T1" fmla="*/ 0 h 160"/>
                  <a:gd name="T2" fmla="*/ 0 w 65"/>
                  <a:gd name="T3" fmla="*/ 0 h 160"/>
                  <a:gd name="T4" fmla="*/ 0 w 65"/>
                  <a:gd name="T5" fmla="*/ 0 h 160"/>
                  <a:gd name="T6" fmla="*/ 0 w 65"/>
                  <a:gd name="T7" fmla="*/ 0 h 160"/>
                  <a:gd name="T8" fmla="*/ 0 w 65"/>
                  <a:gd name="T9" fmla="*/ 0 h 160"/>
                  <a:gd name="T10" fmla="*/ 0 60000 65536"/>
                  <a:gd name="T11" fmla="*/ 0 60000 65536"/>
                  <a:gd name="T12" fmla="*/ 0 60000 65536"/>
                  <a:gd name="T13" fmla="*/ 0 60000 65536"/>
                  <a:gd name="T14" fmla="*/ 0 60000 65536"/>
                  <a:gd name="T15" fmla="*/ 0 w 65"/>
                  <a:gd name="T16" fmla="*/ 0 h 160"/>
                  <a:gd name="T17" fmla="*/ 65 w 65"/>
                  <a:gd name="T18" fmla="*/ 160 h 160"/>
                </a:gdLst>
                <a:ahLst/>
                <a:cxnLst>
                  <a:cxn ang="T10">
                    <a:pos x="T0" y="T1"/>
                  </a:cxn>
                  <a:cxn ang="T11">
                    <a:pos x="T2" y="T3"/>
                  </a:cxn>
                  <a:cxn ang="T12">
                    <a:pos x="T4" y="T5"/>
                  </a:cxn>
                  <a:cxn ang="T13">
                    <a:pos x="T6" y="T7"/>
                  </a:cxn>
                  <a:cxn ang="T14">
                    <a:pos x="T8" y="T9"/>
                  </a:cxn>
                </a:cxnLst>
                <a:rect l="T15" t="T16" r="T17" b="T18"/>
                <a:pathLst>
                  <a:path w="65" h="160">
                    <a:moveTo>
                      <a:pt x="0" y="160"/>
                    </a:moveTo>
                    <a:lnTo>
                      <a:pt x="65" y="96"/>
                    </a:lnTo>
                    <a:lnTo>
                      <a:pt x="65" y="0"/>
                    </a:lnTo>
                    <a:lnTo>
                      <a:pt x="0" y="72"/>
                    </a:lnTo>
                    <a:lnTo>
                      <a:pt x="0" y="160"/>
                    </a:lnTo>
                    <a:close/>
                  </a:path>
                </a:pathLst>
              </a:custGeom>
              <a:solidFill>
                <a:srgbClr val="7A7A5A"/>
              </a:solidFill>
              <a:ln w="3175">
                <a:solidFill>
                  <a:srgbClr val="494936"/>
                </a:solidFill>
                <a:round/>
                <a:headEnd/>
                <a:tailEnd/>
              </a:ln>
            </p:spPr>
            <p:txBody>
              <a:bodyPr/>
              <a:lstStyle/>
              <a:p>
                <a:endParaRPr lang="en-US"/>
              </a:p>
            </p:txBody>
          </p:sp>
          <p:sp>
            <p:nvSpPr>
              <p:cNvPr id="111797" name="Freeform 137"/>
              <p:cNvSpPr>
                <a:spLocks/>
              </p:cNvSpPr>
              <p:nvPr/>
            </p:nvSpPr>
            <p:spPr bwMode="auto">
              <a:xfrm>
                <a:off x="803" y="2068"/>
                <a:ext cx="140" cy="14"/>
              </a:xfrm>
              <a:custGeom>
                <a:avLst/>
                <a:gdLst>
                  <a:gd name="T0" fmla="*/ 0 w 557"/>
                  <a:gd name="T1" fmla="*/ 0 h 56"/>
                  <a:gd name="T2" fmla="*/ 0 w 557"/>
                  <a:gd name="T3" fmla="*/ 0 h 56"/>
                  <a:gd name="T4" fmla="*/ 0 w 557"/>
                  <a:gd name="T5" fmla="*/ 0 h 56"/>
                  <a:gd name="T6" fmla="*/ 0 w 557"/>
                  <a:gd name="T7" fmla="*/ 0 h 56"/>
                  <a:gd name="T8" fmla="*/ 0 w 557"/>
                  <a:gd name="T9" fmla="*/ 0 h 56"/>
                  <a:gd name="T10" fmla="*/ 0 60000 65536"/>
                  <a:gd name="T11" fmla="*/ 0 60000 65536"/>
                  <a:gd name="T12" fmla="*/ 0 60000 65536"/>
                  <a:gd name="T13" fmla="*/ 0 60000 65536"/>
                  <a:gd name="T14" fmla="*/ 0 60000 65536"/>
                  <a:gd name="T15" fmla="*/ 0 w 557"/>
                  <a:gd name="T16" fmla="*/ 0 h 56"/>
                  <a:gd name="T17" fmla="*/ 557 w 557"/>
                  <a:gd name="T18" fmla="*/ 56 h 56"/>
                </a:gdLst>
                <a:ahLst/>
                <a:cxnLst>
                  <a:cxn ang="T10">
                    <a:pos x="T0" y="T1"/>
                  </a:cxn>
                  <a:cxn ang="T11">
                    <a:pos x="T2" y="T3"/>
                  </a:cxn>
                  <a:cxn ang="T12">
                    <a:pos x="T4" y="T5"/>
                  </a:cxn>
                  <a:cxn ang="T13">
                    <a:pos x="T6" y="T7"/>
                  </a:cxn>
                  <a:cxn ang="T14">
                    <a:pos x="T8" y="T9"/>
                  </a:cxn>
                </a:cxnLst>
                <a:rect l="T15" t="T16" r="T17" b="T18"/>
                <a:pathLst>
                  <a:path w="557" h="56">
                    <a:moveTo>
                      <a:pt x="0" y="56"/>
                    </a:moveTo>
                    <a:lnTo>
                      <a:pt x="56" y="0"/>
                    </a:lnTo>
                    <a:lnTo>
                      <a:pt x="557" y="0"/>
                    </a:lnTo>
                    <a:lnTo>
                      <a:pt x="508" y="56"/>
                    </a:lnTo>
                    <a:lnTo>
                      <a:pt x="0" y="5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798" name="Freeform 138"/>
              <p:cNvSpPr>
                <a:spLocks/>
              </p:cNvSpPr>
              <p:nvPr/>
            </p:nvSpPr>
            <p:spPr bwMode="auto">
              <a:xfrm>
                <a:off x="803" y="2068"/>
                <a:ext cx="140" cy="14"/>
              </a:xfrm>
              <a:custGeom>
                <a:avLst/>
                <a:gdLst>
                  <a:gd name="T0" fmla="*/ 0 w 557"/>
                  <a:gd name="T1" fmla="*/ 0 h 56"/>
                  <a:gd name="T2" fmla="*/ 0 w 557"/>
                  <a:gd name="T3" fmla="*/ 0 h 56"/>
                  <a:gd name="T4" fmla="*/ 0 w 557"/>
                  <a:gd name="T5" fmla="*/ 0 h 56"/>
                  <a:gd name="T6" fmla="*/ 0 w 557"/>
                  <a:gd name="T7" fmla="*/ 0 h 56"/>
                  <a:gd name="T8" fmla="*/ 0 w 557"/>
                  <a:gd name="T9" fmla="*/ 0 h 56"/>
                  <a:gd name="T10" fmla="*/ 0 60000 65536"/>
                  <a:gd name="T11" fmla="*/ 0 60000 65536"/>
                  <a:gd name="T12" fmla="*/ 0 60000 65536"/>
                  <a:gd name="T13" fmla="*/ 0 60000 65536"/>
                  <a:gd name="T14" fmla="*/ 0 60000 65536"/>
                  <a:gd name="T15" fmla="*/ 0 w 557"/>
                  <a:gd name="T16" fmla="*/ 0 h 56"/>
                  <a:gd name="T17" fmla="*/ 557 w 557"/>
                  <a:gd name="T18" fmla="*/ 56 h 56"/>
                </a:gdLst>
                <a:ahLst/>
                <a:cxnLst>
                  <a:cxn ang="T10">
                    <a:pos x="T0" y="T1"/>
                  </a:cxn>
                  <a:cxn ang="T11">
                    <a:pos x="T2" y="T3"/>
                  </a:cxn>
                  <a:cxn ang="T12">
                    <a:pos x="T4" y="T5"/>
                  </a:cxn>
                  <a:cxn ang="T13">
                    <a:pos x="T6" y="T7"/>
                  </a:cxn>
                  <a:cxn ang="T14">
                    <a:pos x="T8" y="T9"/>
                  </a:cxn>
                </a:cxnLst>
                <a:rect l="T15" t="T16" r="T17" b="T18"/>
                <a:pathLst>
                  <a:path w="557" h="56">
                    <a:moveTo>
                      <a:pt x="0" y="56"/>
                    </a:moveTo>
                    <a:lnTo>
                      <a:pt x="56" y="0"/>
                    </a:lnTo>
                    <a:lnTo>
                      <a:pt x="557" y="0"/>
                    </a:lnTo>
                    <a:lnTo>
                      <a:pt x="508" y="56"/>
                    </a:lnTo>
                    <a:lnTo>
                      <a:pt x="0" y="56"/>
                    </a:lnTo>
                    <a:close/>
                  </a:path>
                </a:pathLst>
              </a:custGeom>
              <a:solidFill>
                <a:srgbClr val="000000"/>
              </a:solidFill>
              <a:ln w="3175">
                <a:solidFill>
                  <a:srgbClr val="000000"/>
                </a:solidFill>
                <a:round/>
                <a:headEnd/>
                <a:tailEnd/>
              </a:ln>
            </p:spPr>
            <p:txBody>
              <a:bodyPr/>
              <a:lstStyle/>
              <a:p>
                <a:endParaRPr lang="en-US"/>
              </a:p>
            </p:txBody>
          </p:sp>
          <p:sp>
            <p:nvSpPr>
              <p:cNvPr id="111799" name="Freeform 139"/>
              <p:cNvSpPr>
                <a:spLocks/>
              </p:cNvSpPr>
              <p:nvPr/>
            </p:nvSpPr>
            <p:spPr bwMode="auto">
              <a:xfrm>
                <a:off x="801" y="1966"/>
                <a:ext cx="142" cy="14"/>
              </a:xfrm>
              <a:custGeom>
                <a:avLst/>
                <a:gdLst>
                  <a:gd name="T0" fmla="*/ 0 w 565"/>
                  <a:gd name="T1" fmla="*/ 0 h 56"/>
                  <a:gd name="T2" fmla="*/ 0 w 565"/>
                  <a:gd name="T3" fmla="*/ 0 h 56"/>
                  <a:gd name="T4" fmla="*/ 0 w 565"/>
                  <a:gd name="T5" fmla="*/ 0 h 56"/>
                  <a:gd name="T6" fmla="*/ 0 w 565"/>
                  <a:gd name="T7" fmla="*/ 0 h 56"/>
                  <a:gd name="T8" fmla="*/ 0 w 565"/>
                  <a:gd name="T9" fmla="*/ 0 h 56"/>
                  <a:gd name="T10" fmla="*/ 0 60000 65536"/>
                  <a:gd name="T11" fmla="*/ 0 60000 65536"/>
                  <a:gd name="T12" fmla="*/ 0 60000 65536"/>
                  <a:gd name="T13" fmla="*/ 0 60000 65536"/>
                  <a:gd name="T14" fmla="*/ 0 60000 65536"/>
                  <a:gd name="T15" fmla="*/ 0 w 565"/>
                  <a:gd name="T16" fmla="*/ 0 h 56"/>
                  <a:gd name="T17" fmla="*/ 565 w 565"/>
                  <a:gd name="T18" fmla="*/ 56 h 56"/>
                </a:gdLst>
                <a:ahLst/>
                <a:cxnLst>
                  <a:cxn ang="T10">
                    <a:pos x="T0" y="T1"/>
                  </a:cxn>
                  <a:cxn ang="T11">
                    <a:pos x="T2" y="T3"/>
                  </a:cxn>
                  <a:cxn ang="T12">
                    <a:pos x="T4" y="T5"/>
                  </a:cxn>
                  <a:cxn ang="T13">
                    <a:pos x="T6" y="T7"/>
                  </a:cxn>
                  <a:cxn ang="T14">
                    <a:pos x="T8" y="T9"/>
                  </a:cxn>
                </a:cxnLst>
                <a:rect l="T15" t="T16" r="T17" b="T18"/>
                <a:pathLst>
                  <a:path w="565" h="56">
                    <a:moveTo>
                      <a:pt x="0" y="56"/>
                    </a:moveTo>
                    <a:lnTo>
                      <a:pt x="48" y="0"/>
                    </a:lnTo>
                    <a:lnTo>
                      <a:pt x="565" y="0"/>
                    </a:lnTo>
                    <a:lnTo>
                      <a:pt x="508" y="56"/>
                    </a:lnTo>
                    <a:lnTo>
                      <a:pt x="0" y="56"/>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00" name="Freeform 140"/>
              <p:cNvSpPr>
                <a:spLocks/>
              </p:cNvSpPr>
              <p:nvPr/>
            </p:nvSpPr>
            <p:spPr bwMode="auto">
              <a:xfrm>
                <a:off x="801" y="1966"/>
                <a:ext cx="142" cy="14"/>
              </a:xfrm>
              <a:custGeom>
                <a:avLst/>
                <a:gdLst>
                  <a:gd name="T0" fmla="*/ 0 w 565"/>
                  <a:gd name="T1" fmla="*/ 0 h 56"/>
                  <a:gd name="T2" fmla="*/ 0 w 565"/>
                  <a:gd name="T3" fmla="*/ 0 h 56"/>
                  <a:gd name="T4" fmla="*/ 0 w 565"/>
                  <a:gd name="T5" fmla="*/ 0 h 56"/>
                  <a:gd name="T6" fmla="*/ 0 w 565"/>
                  <a:gd name="T7" fmla="*/ 0 h 56"/>
                  <a:gd name="T8" fmla="*/ 0 w 565"/>
                  <a:gd name="T9" fmla="*/ 0 h 56"/>
                  <a:gd name="T10" fmla="*/ 0 60000 65536"/>
                  <a:gd name="T11" fmla="*/ 0 60000 65536"/>
                  <a:gd name="T12" fmla="*/ 0 60000 65536"/>
                  <a:gd name="T13" fmla="*/ 0 60000 65536"/>
                  <a:gd name="T14" fmla="*/ 0 60000 65536"/>
                  <a:gd name="T15" fmla="*/ 0 w 565"/>
                  <a:gd name="T16" fmla="*/ 0 h 56"/>
                  <a:gd name="T17" fmla="*/ 565 w 565"/>
                  <a:gd name="T18" fmla="*/ 56 h 56"/>
                </a:gdLst>
                <a:ahLst/>
                <a:cxnLst>
                  <a:cxn ang="T10">
                    <a:pos x="T0" y="T1"/>
                  </a:cxn>
                  <a:cxn ang="T11">
                    <a:pos x="T2" y="T3"/>
                  </a:cxn>
                  <a:cxn ang="T12">
                    <a:pos x="T4" y="T5"/>
                  </a:cxn>
                  <a:cxn ang="T13">
                    <a:pos x="T6" y="T7"/>
                  </a:cxn>
                  <a:cxn ang="T14">
                    <a:pos x="T8" y="T9"/>
                  </a:cxn>
                </a:cxnLst>
                <a:rect l="T15" t="T16" r="T17" b="T18"/>
                <a:pathLst>
                  <a:path w="565" h="56">
                    <a:moveTo>
                      <a:pt x="0" y="56"/>
                    </a:moveTo>
                    <a:lnTo>
                      <a:pt x="48" y="0"/>
                    </a:lnTo>
                    <a:lnTo>
                      <a:pt x="565" y="0"/>
                    </a:lnTo>
                    <a:lnTo>
                      <a:pt x="508" y="56"/>
                    </a:lnTo>
                    <a:lnTo>
                      <a:pt x="0" y="56"/>
                    </a:lnTo>
                    <a:close/>
                  </a:path>
                </a:pathLst>
              </a:custGeom>
              <a:solidFill>
                <a:srgbClr val="C9C9B6"/>
              </a:solidFill>
              <a:ln w="3175">
                <a:solidFill>
                  <a:srgbClr val="494936"/>
                </a:solidFill>
                <a:round/>
                <a:headEnd/>
                <a:tailEnd/>
              </a:ln>
            </p:spPr>
            <p:txBody>
              <a:bodyPr/>
              <a:lstStyle/>
              <a:p>
                <a:endParaRPr lang="en-US"/>
              </a:p>
            </p:txBody>
          </p:sp>
          <p:sp>
            <p:nvSpPr>
              <p:cNvPr id="111801" name="Rectangle 141"/>
              <p:cNvSpPr>
                <a:spLocks noChangeArrowheads="1"/>
              </p:cNvSpPr>
              <p:nvPr/>
            </p:nvSpPr>
            <p:spPr bwMode="auto">
              <a:xfrm>
                <a:off x="802" y="1981"/>
                <a:ext cx="128" cy="98"/>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802" name="Rectangle 142"/>
              <p:cNvSpPr>
                <a:spLocks noChangeArrowheads="1"/>
              </p:cNvSpPr>
              <p:nvPr/>
            </p:nvSpPr>
            <p:spPr bwMode="auto">
              <a:xfrm>
                <a:off x="813" y="1993"/>
                <a:ext cx="104" cy="76"/>
              </a:xfrm>
              <a:prstGeom prst="rect">
                <a:avLst/>
              </a:prstGeom>
              <a:solidFill>
                <a:srgbClr val="FFFFFF"/>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803" name="Freeform 143"/>
              <p:cNvSpPr>
                <a:spLocks/>
              </p:cNvSpPr>
              <p:nvPr/>
            </p:nvSpPr>
            <p:spPr bwMode="auto">
              <a:xfrm>
                <a:off x="929" y="1966"/>
                <a:ext cx="14" cy="112"/>
              </a:xfrm>
              <a:custGeom>
                <a:avLst/>
                <a:gdLst>
                  <a:gd name="T0" fmla="*/ 0 w 57"/>
                  <a:gd name="T1" fmla="*/ 0 h 449"/>
                  <a:gd name="T2" fmla="*/ 0 w 57"/>
                  <a:gd name="T3" fmla="*/ 0 h 449"/>
                  <a:gd name="T4" fmla="*/ 0 w 57"/>
                  <a:gd name="T5" fmla="*/ 0 h 449"/>
                  <a:gd name="T6" fmla="*/ 0 w 57"/>
                  <a:gd name="T7" fmla="*/ 0 h 449"/>
                  <a:gd name="T8" fmla="*/ 0 w 57"/>
                  <a:gd name="T9" fmla="*/ 0 h 449"/>
                  <a:gd name="T10" fmla="*/ 0 60000 65536"/>
                  <a:gd name="T11" fmla="*/ 0 60000 65536"/>
                  <a:gd name="T12" fmla="*/ 0 60000 65536"/>
                  <a:gd name="T13" fmla="*/ 0 60000 65536"/>
                  <a:gd name="T14" fmla="*/ 0 60000 65536"/>
                  <a:gd name="T15" fmla="*/ 0 w 57"/>
                  <a:gd name="T16" fmla="*/ 0 h 449"/>
                  <a:gd name="T17" fmla="*/ 57 w 57"/>
                  <a:gd name="T18" fmla="*/ 449 h 449"/>
                </a:gdLst>
                <a:ahLst/>
                <a:cxnLst>
                  <a:cxn ang="T10">
                    <a:pos x="T0" y="T1"/>
                  </a:cxn>
                  <a:cxn ang="T11">
                    <a:pos x="T2" y="T3"/>
                  </a:cxn>
                  <a:cxn ang="T12">
                    <a:pos x="T4" y="T5"/>
                  </a:cxn>
                  <a:cxn ang="T13">
                    <a:pos x="T6" y="T7"/>
                  </a:cxn>
                  <a:cxn ang="T14">
                    <a:pos x="T8" y="T9"/>
                  </a:cxn>
                </a:cxnLst>
                <a:rect l="T15" t="T16" r="T17" b="T18"/>
                <a:pathLst>
                  <a:path w="57" h="449">
                    <a:moveTo>
                      <a:pt x="0" y="449"/>
                    </a:moveTo>
                    <a:lnTo>
                      <a:pt x="57" y="401"/>
                    </a:lnTo>
                    <a:lnTo>
                      <a:pt x="57" y="0"/>
                    </a:lnTo>
                    <a:lnTo>
                      <a:pt x="0" y="56"/>
                    </a:lnTo>
                    <a:lnTo>
                      <a:pt x="0" y="449"/>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04" name="Freeform 144"/>
              <p:cNvSpPr>
                <a:spLocks/>
              </p:cNvSpPr>
              <p:nvPr/>
            </p:nvSpPr>
            <p:spPr bwMode="auto">
              <a:xfrm>
                <a:off x="929" y="1966"/>
                <a:ext cx="14" cy="112"/>
              </a:xfrm>
              <a:custGeom>
                <a:avLst/>
                <a:gdLst>
                  <a:gd name="T0" fmla="*/ 0 w 57"/>
                  <a:gd name="T1" fmla="*/ 0 h 449"/>
                  <a:gd name="T2" fmla="*/ 0 w 57"/>
                  <a:gd name="T3" fmla="*/ 0 h 449"/>
                  <a:gd name="T4" fmla="*/ 0 w 57"/>
                  <a:gd name="T5" fmla="*/ 0 h 449"/>
                  <a:gd name="T6" fmla="*/ 0 w 57"/>
                  <a:gd name="T7" fmla="*/ 0 h 449"/>
                  <a:gd name="T8" fmla="*/ 0 w 57"/>
                  <a:gd name="T9" fmla="*/ 0 h 449"/>
                  <a:gd name="T10" fmla="*/ 0 60000 65536"/>
                  <a:gd name="T11" fmla="*/ 0 60000 65536"/>
                  <a:gd name="T12" fmla="*/ 0 60000 65536"/>
                  <a:gd name="T13" fmla="*/ 0 60000 65536"/>
                  <a:gd name="T14" fmla="*/ 0 60000 65536"/>
                  <a:gd name="T15" fmla="*/ 0 w 57"/>
                  <a:gd name="T16" fmla="*/ 0 h 449"/>
                  <a:gd name="T17" fmla="*/ 57 w 57"/>
                  <a:gd name="T18" fmla="*/ 449 h 449"/>
                </a:gdLst>
                <a:ahLst/>
                <a:cxnLst>
                  <a:cxn ang="T10">
                    <a:pos x="T0" y="T1"/>
                  </a:cxn>
                  <a:cxn ang="T11">
                    <a:pos x="T2" y="T3"/>
                  </a:cxn>
                  <a:cxn ang="T12">
                    <a:pos x="T4" y="T5"/>
                  </a:cxn>
                  <a:cxn ang="T13">
                    <a:pos x="T6" y="T7"/>
                  </a:cxn>
                  <a:cxn ang="T14">
                    <a:pos x="T8" y="T9"/>
                  </a:cxn>
                </a:cxnLst>
                <a:rect l="T15" t="T16" r="T17" b="T18"/>
                <a:pathLst>
                  <a:path w="57" h="449">
                    <a:moveTo>
                      <a:pt x="0" y="449"/>
                    </a:moveTo>
                    <a:lnTo>
                      <a:pt x="57" y="401"/>
                    </a:lnTo>
                    <a:lnTo>
                      <a:pt x="57" y="0"/>
                    </a:lnTo>
                    <a:lnTo>
                      <a:pt x="0" y="56"/>
                    </a:lnTo>
                    <a:lnTo>
                      <a:pt x="0" y="449"/>
                    </a:lnTo>
                    <a:close/>
                  </a:path>
                </a:pathLst>
              </a:custGeom>
              <a:solidFill>
                <a:srgbClr val="7A7A5A"/>
              </a:solidFill>
              <a:ln w="3175">
                <a:solidFill>
                  <a:srgbClr val="494936"/>
                </a:solidFill>
                <a:round/>
                <a:headEnd/>
                <a:tailEnd/>
              </a:ln>
            </p:spPr>
            <p:txBody>
              <a:bodyPr/>
              <a:lstStyle/>
              <a:p>
                <a:endParaRPr lang="en-US"/>
              </a:p>
            </p:txBody>
          </p:sp>
          <p:sp>
            <p:nvSpPr>
              <p:cNvPr id="111805" name="Freeform 145"/>
              <p:cNvSpPr>
                <a:spLocks/>
              </p:cNvSpPr>
              <p:nvPr/>
            </p:nvSpPr>
            <p:spPr bwMode="auto">
              <a:xfrm>
                <a:off x="775" y="2104"/>
                <a:ext cx="160" cy="25"/>
              </a:xfrm>
              <a:custGeom>
                <a:avLst/>
                <a:gdLst>
                  <a:gd name="T0" fmla="*/ 0 w 637"/>
                  <a:gd name="T1" fmla="*/ 0 h 96"/>
                  <a:gd name="T2" fmla="*/ 0 w 637"/>
                  <a:gd name="T3" fmla="*/ 0 h 96"/>
                  <a:gd name="T4" fmla="*/ 0 w 637"/>
                  <a:gd name="T5" fmla="*/ 0 h 96"/>
                  <a:gd name="T6" fmla="*/ 0 w 637"/>
                  <a:gd name="T7" fmla="*/ 0 h 96"/>
                  <a:gd name="T8" fmla="*/ 0 w 637"/>
                  <a:gd name="T9" fmla="*/ 0 h 96"/>
                  <a:gd name="T10" fmla="*/ 0 60000 65536"/>
                  <a:gd name="T11" fmla="*/ 0 60000 65536"/>
                  <a:gd name="T12" fmla="*/ 0 60000 65536"/>
                  <a:gd name="T13" fmla="*/ 0 60000 65536"/>
                  <a:gd name="T14" fmla="*/ 0 60000 65536"/>
                  <a:gd name="T15" fmla="*/ 0 w 637"/>
                  <a:gd name="T16" fmla="*/ 0 h 96"/>
                  <a:gd name="T17" fmla="*/ 637 w 637"/>
                  <a:gd name="T18" fmla="*/ 96 h 96"/>
                </a:gdLst>
                <a:ahLst/>
                <a:cxnLst>
                  <a:cxn ang="T10">
                    <a:pos x="T0" y="T1"/>
                  </a:cxn>
                  <a:cxn ang="T11">
                    <a:pos x="T2" y="T3"/>
                  </a:cxn>
                  <a:cxn ang="T12">
                    <a:pos x="T4" y="T5"/>
                  </a:cxn>
                  <a:cxn ang="T13">
                    <a:pos x="T6" y="T7"/>
                  </a:cxn>
                  <a:cxn ang="T14">
                    <a:pos x="T8" y="T9"/>
                  </a:cxn>
                </a:cxnLst>
                <a:rect l="T15" t="T16" r="T17" b="T18"/>
                <a:pathLst>
                  <a:path w="637" h="96">
                    <a:moveTo>
                      <a:pt x="0" y="96"/>
                    </a:moveTo>
                    <a:lnTo>
                      <a:pt x="81" y="0"/>
                    </a:lnTo>
                    <a:lnTo>
                      <a:pt x="637" y="0"/>
                    </a:lnTo>
                    <a:lnTo>
                      <a:pt x="557" y="96"/>
                    </a:lnTo>
                    <a:lnTo>
                      <a:pt x="0" y="96"/>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06" name="Freeform 146"/>
              <p:cNvSpPr>
                <a:spLocks/>
              </p:cNvSpPr>
              <p:nvPr/>
            </p:nvSpPr>
            <p:spPr bwMode="auto">
              <a:xfrm>
                <a:off x="775" y="2104"/>
                <a:ext cx="160" cy="25"/>
              </a:xfrm>
              <a:custGeom>
                <a:avLst/>
                <a:gdLst>
                  <a:gd name="T0" fmla="*/ 0 w 637"/>
                  <a:gd name="T1" fmla="*/ 0 h 96"/>
                  <a:gd name="T2" fmla="*/ 0 w 637"/>
                  <a:gd name="T3" fmla="*/ 0 h 96"/>
                  <a:gd name="T4" fmla="*/ 0 w 637"/>
                  <a:gd name="T5" fmla="*/ 0 h 96"/>
                  <a:gd name="T6" fmla="*/ 0 w 637"/>
                  <a:gd name="T7" fmla="*/ 0 h 96"/>
                  <a:gd name="T8" fmla="*/ 0 w 637"/>
                  <a:gd name="T9" fmla="*/ 0 h 96"/>
                  <a:gd name="T10" fmla="*/ 0 60000 65536"/>
                  <a:gd name="T11" fmla="*/ 0 60000 65536"/>
                  <a:gd name="T12" fmla="*/ 0 60000 65536"/>
                  <a:gd name="T13" fmla="*/ 0 60000 65536"/>
                  <a:gd name="T14" fmla="*/ 0 60000 65536"/>
                  <a:gd name="T15" fmla="*/ 0 w 637"/>
                  <a:gd name="T16" fmla="*/ 0 h 96"/>
                  <a:gd name="T17" fmla="*/ 637 w 637"/>
                  <a:gd name="T18" fmla="*/ 96 h 96"/>
                </a:gdLst>
                <a:ahLst/>
                <a:cxnLst>
                  <a:cxn ang="T10">
                    <a:pos x="T0" y="T1"/>
                  </a:cxn>
                  <a:cxn ang="T11">
                    <a:pos x="T2" y="T3"/>
                  </a:cxn>
                  <a:cxn ang="T12">
                    <a:pos x="T4" y="T5"/>
                  </a:cxn>
                  <a:cxn ang="T13">
                    <a:pos x="T6" y="T7"/>
                  </a:cxn>
                  <a:cxn ang="T14">
                    <a:pos x="T8" y="T9"/>
                  </a:cxn>
                </a:cxnLst>
                <a:rect l="T15" t="T16" r="T17" b="T18"/>
                <a:pathLst>
                  <a:path w="637" h="96">
                    <a:moveTo>
                      <a:pt x="0" y="96"/>
                    </a:moveTo>
                    <a:lnTo>
                      <a:pt x="81" y="0"/>
                    </a:lnTo>
                    <a:lnTo>
                      <a:pt x="637" y="0"/>
                    </a:lnTo>
                    <a:lnTo>
                      <a:pt x="557" y="96"/>
                    </a:lnTo>
                    <a:lnTo>
                      <a:pt x="0" y="96"/>
                    </a:lnTo>
                    <a:close/>
                  </a:path>
                </a:pathLst>
              </a:custGeom>
              <a:solidFill>
                <a:srgbClr val="C9C9B6"/>
              </a:solidFill>
              <a:ln w="3175">
                <a:solidFill>
                  <a:srgbClr val="494936"/>
                </a:solidFill>
                <a:round/>
                <a:headEnd/>
                <a:tailEnd/>
              </a:ln>
            </p:spPr>
            <p:txBody>
              <a:bodyPr/>
              <a:lstStyle/>
              <a:p>
                <a:endParaRPr lang="en-US"/>
              </a:p>
            </p:txBody>
          </p:sp>
          <p:sp>
            <p:nvSpPr>
              <p:cNvPr id="111807" name="Freeform 147"/>
              <p:cNvSpPr>
                <a:spLocks/>
              </p:cNvSpPr>
              <p:nvPr/>
            </p:nvSpPr>
            <p:spPr bwMode="auto">
              <a:xfrm>
                <a:off x="914" y="2104"/>
                <a:ext cx="21" cy="31"/>
              </a:xfrm>
              <a:custGeom>
                <a:avLst/>
                <a:gdLst>
                  <a:gd name="T0" fmla="*/ 0 w 80"/>
                  <a:gd name="T1" fmla="*/ 0 h 120"/>
                  <a:gd name="T2" fmla="*/ 0 w 80"/>
                  <a:gd name="T3" fmla="*/ 0 h 120"/>
                  <a:gd name="T4" fmla="*/ 0 w 80"/>
                  <a:gd name="T5" fmla="*/ 0 h 120"/>
                  <a:gd name="T6" fmla="*/ 0 w 80"/>
                  <a:gd name="T7" fmla="*/ 0 h 120"/>
                  <a:gd name="T8" fmla="*/ 0 w 80"/>
                  <a:gd name="T9" fmla="*/ 0 h 120"/>
                  <a:gd name="T10" fmla="*/ 0 60000 65536"/>
                  <a:gd name="T11" fmla="*/ 0 60000 65536"/>
                  <a:gd name="T12" fmla="*/ 0 60000 65536"/>
                  <a:gd name="T13" fmla="*/ 0 60000 65536"/>
                  <a:gd name="T14" fmla="*/ 0 60000 65536"/>
                  <a:gd name="T15" fmla="*/ 0 w 80"/>
                  <a:gd name="T16" fmla="*/ 0 h 120"/>
                  <a:gd name="T17" fmla="*/ 80 w 80"/>
                  <a:gd name="T18" fmla="*/ 120 h 120"/>
                </a:gdLst>
                <a:ahLst/>
                <a:cxnLst>
                  <a:cxn ang="T10">
                    <a:pos x="T0" y="T1"/>
                  </a:cxn>
                  <a:cxn ang="T11">
                    <a:pos x="T2" y="T3"/>
                  </a:cxn>
                  <a:cxn ang="T12">
                    <a:pos x="T4" y="T5"/>
                  </a:cxn>
                  <a:cxn ang="T13">
                    <a:pos x="T6" y="T7"/>
                  </a:cxn>
                  <a:cxn ang="T14">
                    <a:pos x="T8" y="T9"/>
                  </a:cxn>
                </a:cxnLst>
                <a:rect l="T15" t="T16" r="T17" b="T18"/>
                <a:pathLst>
                  <a:path w="80" h="120">
                    <a:moveTo>
                      <a:pt x="0" y="120"/>
                    </a:moveTo>
                    <a:lnTo>
                      <a:pt x="80" y="40"/>
                    </a:lnTo>
                    <a:lnTo>
                      <a:pt x="80" y="0"/>
                    </a:lnTo>
                    <a:lnTo>
                      <a:pt x="0" y="104"/>
                    </a:lnTo>
                    <a:lnTo>
                      <a:pt x="0" y="120"/>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08" name="Freeform 148"/>
              <p:cNvSpPr>
                <a:spLocks/>
              </p:cNvSpPr>
              <p:nvPr/>
            </p:nvSpPr>
            <p:spPr bwMode="auto">
              <a:xfrm>
                <a:off x="914" y="2104"/>
                <a:ext cx="21" cy="31"/>
              </a:xfrm>
              <a:custGeom>
                <a:avLst/>
                <a:gdLst>
                  <a:gd name="T0" fmla="*/ 0 w 80"/>
                  <a:gd name="T1" fmla="*/ 0 h 120"/>
                  <a:gd name="T2" fmla="*/ 0 w 80"/>
                  <a:gd name="T3" fmla="*/ 0 h 120"/>
                  <a:gd name="T4" fmla="*/ 0 w 80"/>
                  <a:gd name="T5" fmla="*/ 0 h 120"/>
                  <a:gd name="T6" fmla="*/ 0 w 80"/>
                  <a:gd name="T7" fmla="*/ 0 h 120"/>
                  <a:gd name="T8" fmla="*/ 0 w 80"/>
                  <a:gd name="T9" fmla="*/ 0 h 120"/>
                  <a:gd name="T10" fmla="*/ 0 60000 65536"/>
                  <a:gd name="T11" fmla="*/ 0 60000 65536"/>
                  <a:gd name="T12" fmla="*/ 0 60000 65536"/>
                  <a:gd name="T13" fmla="*/ 0 60000 65536"/>
                  <a:gd name="T14" fmla="*/ 0 60000 65536"/>
                  <a:gd name="T15" fmla="*/ 0 w 80"/>
                  <a:gd name="T16" fmla="*/ 0 h 120"/>
                  <a:gd name="T17" fmla="*/ 80 w 80"/>
                  <a:gd name="T18" fmla="*/ 120 h 120"/>
                </a:gdLst>
                <a:ahLst/>
                <a:cxnLst>
                  <a:cxn ang="T10">
                    <a:pos x="T0" y="T1"/>
                  </a:cxn>
                  <a:cxn ang="T11">
                    <a:pos x="T2" y="T3"/>
                  </a:cxn>
                  <a:cxn ang="T12">
                    <a:pos x="T4" y="T5"/>
                  </a:cxn>
                  <a:cxn ang="T13">
                    <a:pos x="T6" y="T7"/>
                  </a:cxn>
                  <a:cxn ang="T14">
                    <a:pos x="T8" y="T9"/>
                  </a:cxn>
                </a:cxnLst>
                <a:rect l="T15" t="T16" r="T17" b="T18"/>
                <a:pathLst>
                  <a:path w="80" h="120">
                    <a:moveTo>
                      <a:pt x="0" y="120"/>
                    </a:moveTo>
                    <a:lnTo>
                      <a:pt x="80" y="40"/>
                    </a:lnTo>
                    <a:lnTo>
                      <a:pt x="80" y="0"/>
                    </a:lnTo>
                    <a:lnTo>
                      <a:pt x="0" y="104"/>
                    </a:lnTo>
                    <a:lnTo>
                      <a:pt x="0" y="120"/>
                    </a:lnTo>
                    <a:close/>
                  </a:path>
                </a:pathLst>
              </a:custGeom>
              <a:solidFill>
                <a:srgbClr val="7A7A5A"/>
              </a:solidFill>
              <a:ln w="3175">
                <a:solidFill>
                  <a:srgbClr val="494936"/>
                </a:solidFill>
                <a:round/>
                <a:headEnd/>
                <a:tailEnd/>
              </a:ln>
            </p:spPr>
            <p:txBody>
              <a:bodyPr/>
              <a:lstStyle/>
              <a:p>
                <a:endParaRPr lang="en-US"/>
              </a:p>
            </p:txBody>
          </p:sp>
          <p:sp>
            <p:nvSpPr>
              <p:cNvPr id="111809" name="Rectangle 149"/>
              <p:cNvSpPr>
                <a:spLocks noChangeArrowheads="1"/>
              </p:cNvSpPr>
              <p:nvPr/>
            </p:nvSpPr>
            <p:spPr bwMode="auto">
              <a:xfrm>
                <a:off x="775" y="2129"/>
                <a:ext cx="139" cy="6"/>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810" name="Rectangle 150"/>
              <p:cNvSpPr>
                <a:spLocks noChangeArrowheads="1"/>
              </p:cNvSpPr>
              <p:nvPr/>
            </p:nvSpPr>
            <p:spPr bwMode="auto">
              <a:xfrm>
                <a:off x="776" y="2130"/>
                <a:ext cx="137" cy="4"/>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grpSp>
          <p:nvGrpSpPr>
            <p:cNvPr id="111763" name="Group 151"/>
            <p:cNvGrpSpPr>
              <a:grpSpLocks/>
            </p:cNvGrpSpPr>
            <p:nvPr/>
          </p:nvGrpSpPr>
          <p:grpSpPr bwMode="auto">
            <a:xfrm>
              <a:off x="1568" y="370"/>
              <a:ext cx="92" cy="56"/>
              <a:chOff x="820" y="2004"/>
              <a:chExt cx="92" cy="56"/>
            </a:xfrm>
          </p:grpSpPr>
          <p:grpSp>
            <p:nvGrpSpPr>
              <p:cNvPr id="111764" name="Group 152"/>
              <p:cNvGrpSpPr>
                <a:grpSpLocks/>
              </p:cNvGrpSpPr>
              <p:nvPr/>
            </p:nvGrpSpPr>
            <p:grpSpPr bwMode="auto">
              <a:xfrm>
                <a:off x="820" y="2004"/>
                <a:ext cx="92" cy="56"/>
                <a:chOff x="820" y="2004"/>
                <a:chExt cx="92" cy="56"/>
              </a:xfrm>
            </p:grpSpPr>
            <p:sp>
              <p:nvSpPr>
                <p:cNvPr id="111782" name="Oval 153"/>
                <p:cNvSpPr>
                  <a:spLocks noChangeArrowheads="1"/>
                </p:cNvSpPr>
                <p:nvPr/>
              </p:nvSpPr>
              <p:spPr bwMode="auto">
                <a:xfrm>
                  <a:off x="852" y="2004"/>
                  <a:ext cx="40"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83" name="Oval 154"/>
                <p:cNvSpPr>
                  <a:spLocks noChangeArrowheads="1"/>
                </p:cNvSpPr>
                <p:nvPr/>
              </p:nvSpPr>
              <p:spPr bwMode="auto">
                <a:xfrm>
                  <a:off x="830" y="2010"/>
                  <a:ext cx="30"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84" name="Oval 155"/>
                <p:cNvSpPr>
                  <a:spLocks noChangeArrowheads="1"/>
                </p:cNvSpPr>
                <p:nvPr/>
              </p:nvSpPr>
              <p:spPr bwMode="auto">
                <a:xfrm>
                  <a:off x="820" y="2024"/>
                  <a:ext cx="20"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85" name="Oval 156"/>
                <p:cNvSpPr>
                  <a:spLocks noChangeArrowheads="1"/>
                </p:cNvSpPr>
                <p:nvPr/>
              </p:nvSpPr>
              <p:spPr bwMode="auto">
                <a:xfrm>
                  <a:off x="826" y="2032"/>
                  <a:ext cx="32" cy="2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86" name="Oval 157"/>
                <p:cNvSpPr>
                  <a:spLocks noChangeArrowheads="1"/>
                </p:cNvSpPr>
                <p:nvPr/>
              </p:nvSpPr>
              <p:spPr bwMode="auto">
                <a:xfrm>
                  <a:off x="848" y="2036"/>
                  <a:ext cx="48"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87" name="Oval 158"/>
                <p:cNvSpPr>
                  <a:spLocks noChangeArrowheads="1"/>
                </p:cNvSpPr>
                <p:nvPr/>
              </p:nvSpPr>
              <p:spPr bwMode="auto">
                <a:xfrm>
                  <a:off x="878" y="2010"/>
                  <a:ext cx="30"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88" name="Oval 159"/>
                <p:cNvSpPr>
                  <a:spLocks noChangeArrowheads="1"/>
                </p:cNvSpPr>
                <p:nvPr/>
              </p:nvSpPr>
              <p:spPr bwMode="auto">
                <a:xfrm>
                  <a:off x="882" y="2022"/>
                  <a:ext cx="30"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89" name="Oval 160"/>
                <p:cNvSpPr>
                  <a:spLocks noChangeArrowheads="1"/>
                </p:cNvSpPr>
                <p:nvPr/>
              </p:nvSpPr>
              <p:spPr bwMode="auto">
                <a:xfrm>
                  <a:off x="880" y="2026"/>
                  <a:ext cx="30" cy="3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90" name="Oval 161"/>
                <p:cNvSpPr>
                  <a:spLocks noChangeArrowheads="1"/>
                </p:cNvSpPr>
                <p:nvPr/>
              </p:nvSpPr>
              <p:spPr bwMode="auto">
                <a:xfrm>
                  <a:off x="836" y="2018"/>
                  <a:ext cx="60" cy="3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grpSp>
            <p:nvGrpSpPr>
              <p:cNvPr id="111765" name="Group 162"/>
              <p:cNvGrpSpPr>
                <a:grpSpLocks/>
              </p:cNvGrpSpPr>
              <p:nvPr/>
            </p:nvGrpSpPr>
            <p:grpSpPr bwMode="auto">
              <a:xfrm>
                <a:off x="820" y="2004"/>
                <a:ext cx="92" cy="56"/>
                <a:chOff x="820" y="2004"/>
                <a:chExt cx="92" cy="56"/>
              </a:xfrm>
            </p:grpSpPr>
            <p:sp>
              <p:nvSpPr>
                <p:cNvPr id="111766" name="Arc 163"/>
                <p:cNvSpPr>
                  <a:spLocks/>
                </p:cNvSpPr>
                <p:nvPr/>
              </p:nvSpPr>
              <p:spPr bwMode="auto">
                <a:xfrm>
                  <a:off x="853" y="2004"/>
                  <a:ext cx="38" cy="12"/>
                </a:xfrm>
                <a:custGeom>
                  <a:avLst/>
                  <a:gdLst>
                    <a:gd name="T0" fmla="*/ 0 w 41217"/>
                    <a:gd name="T1" fmla="*/ 0 h 21600"/>
                    <a:gd name="T2" fmla="*/ 0 w 41217"/>
                    <a:gd name="T3" fmla="*/ 0 h 21600"/>
                    <a:gd name="T4" fmla="*/ 0 w 41217"/>
                    <a:gd name="T5" fmla="*/ 0 h 21600"/>
                    <a:gd name="T6" fmla="*/ 0 60000 65536"/>
                    <a:gd name="T7" fmla="*/ 0 60000 65536"/>
                    <a:gd name="T8" fmla="*/ 0 60000 65536"/>
                    <a:gd name="T9" fmla="*/ 0 w 41217"/>
                    <a:gd name="T10" fmla="*/ 0 h 21600"/>
                    <a:gd name="T11" fmla="*/ 41217 w 41217"/>
                    <a:gd name="T12" fmla="*/ 21600 h 21600"/>
                  </a:gdLst>
                  <a:ahLst/>
                  <a:cxnLst>
                    <a:cxn ang="T6">
                      <a:pos x="T0" y="T1"/>
                    </a:cxn>
                    <a:cxn ang="T7">
                      <a:pos x="T2" y="T3"/>
                    </a:cxn>
                    <a:cxn ang="T8">
                      <a:pos x="T4" y="T5"/>
                    </a:cxn>
                  </a:cxnLst>
                  <a:rect l="T9" t="T10" r="T11" b="T12"/>
                  <a:pathLst>
                    <a:path w="41217" h="21600" fill="none" extrusionOk="0">
                      <a:moveTo>
                        <a:pt x="-1" y="15818"/>
                      </a:moveTo>
                      <a:cubicBezTo>
                        <a:pt x="2596" y="6470"/>
                        <a:pt x="11109" y="-1"/>
                        <a:pt x="20812" y="0"/>
                      </a:cubicBezTo>
                      <a:cubicBezTo>
                        <a:pt x="30010" y="0"/>
                        <a:pt x="38199" y="5825"/>
                        <a:pt x="41216" y="14515"/>
                      </a:cubicBezTo>
                    </a:path>
                    <a:path w="41217" h="21600" stroke="0" extrusionOk="0">
                      <a:moveTo>
                        <a:pt x="-1" y="15818"/>
                      </a:moveTo>
                      <a:cubicBezTo>
                        <a:pt x="2596" y="6470"/>
                        <a:pt x="11109" y="-1"/>
                        <a:pt x="20812" y="0"/>
                      </a:cubicBezTo>
                      <a:cubicBezTo>
                        <a:pt x="30010" y="0"/>
                        <a:pt x="38199" y="5825"/>
                        <a:pt x="41216" y="14515"/>
                      </a:cubicBezTo>
                      <a:lnTo>
                        <a:pt x="20812" y="21600"/>
                      </a:lnTo>
                      <a:lnTo>
                        <a:pt x="-1" y="15818"/>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767" name="Arc 164"/>
                <p:cNvSpPr>
                  <a:spLocks/>
                </p:cNvSpPr>
                <p:nvPr/>
              </p:nvSpPr>
              <p:spPr bwMode="auto">
                <a:xfrm>
                  <a:off x="854" y="2005"/>
                  <a:ext cx="36" cy="11"/>
                </a:xfrm>
                <a:custGeom>
                  <a:avLst/>
                  <a:gdLst>
                    <a:gd name="T0" fmla="*/ 0 w 41081"/>
                    <a:gd name="T1" fmla="*/ 0 h 21600"/>
                    <a:gd name="T2" fmla="*/ 0 w 41081"/>
                    <a:gd name="T3" fmla="*/ 0 h 21600"/>
                    <a:gd name="T4" fmla="*/ 0 w 41081"/>
                    <a:gd name="T5" fmla="*/ 0 h 21600"/>
                    <a:gd name="T6" fmla="*/ 0 60000 65536"/>
                    <a:gd name="T7" fmla="*/ 0 60000 65536"/>
                    <a:gd name="T8" fmla="*/ 0 60000 65536"/>
                    <a:gd name="T9" fmla="*/ 0 w 41081"/>
                    <a:gd name="T10" fmla="*/ 0 h 21600"/>
                    <a:gd name="T11" fmla="*/ 41081 w 41081"/>
                    <a:gd name="T12" fmla="*/ 21600 h 21600"/>
                  </a:gdLst>
                  <a:ahLst/>
                  <a:cxnLst>
                    <a:cxn ang="T6">
                      <a:pos x="T0" y="T1"/>
                    </a:cxn>
                    <a:cxn ang="T7">
                      <a:pos x="T2" y="T3"/>
                    </a:cxn>
                    <a:cxn ang="T8">
                      <a:pos x="T4" y="T5"/>
                    </a:cxn>
                  </a:cxnLst>
                  <a:rect l="T9" t="T10" r="T11" b="T12"/>
                  <a:pathLst>
                    <a:path w="41081" h="21600" fill="none" extrusionOk="0">
                      <a:moveTo>
                        <a:pt x="0" y="15624"/>
                      </a:moveTo>
                      <a:cubicBezTo>
                        <a:pt x="2663" y="6372"/>
                        <a:pt x="11129" y="-1"/>
                        <a:pt x="20757" y="0"/>
                      </a:cubicBezTo>
                      <a:cubicBezTo>
                        <a:pt x="29866" y="0"/>
                        <a:pt x="37996" y="5714"/>
                        <a:pt x="41081" y="14285"/>
                      </a:cubicBezTo>
                    </a:path>
                    <a:path w="41081" h="21600" stroke="0" extrusionOk="0">
                      <a:moveTo>
                        <a:pt x="0" y="15624"/>
                      </a:moveTo>
                      <a:cubicBezTo>
                        <a:pt x="2663" y="6372"/>
                        <a:pt x="11129" y="-1"/>
                        <a:pt x="20757" y="0"/>
                      </a:cubicBezTo>
                      <a:cubicBezTo>
                        <a:pt x="29866" y="0"/>
                        <a:pt x="37996" y="5714"/>
                        <a:pt x="41081" y="14285"/>
                      </a:cubicBezTo>
                      <a:lnTo>
                        <a:pt x="20757" y="21600"/>
                      </a:lnTo>
                      <a:lnTo>
                        <a:pt x="0" y="15624"/>
                      </a:lnTo>
                      <a:close/>
                    </a:path>
                  </a:pathLst>
                </a:custGeom>
                <a:solidFill>
                  <a:srgbClr val="E7EDED"/>
                </a:solidFill>
                <a:ln w="3175">
                  <a:solidFill>
                    <a:srgbClr val="6C8F93"/>
                  </a:solidFill>
                  <a:round/>
                  <a:headEnd/>
                  <a:tailEnd/>
                </a:ln>
              </p:spPr>
              <p:txBody>
                <a:bodyPr/>
                <a:lstStyle/>
                <a:p>
                  <a:endParaRPr lang="en-US"/>
                </a:p>
              </p:txBody>
            </p:sp>
            <p:sp>
              <p:nvSpPr>
                <p:cNvPr id="111768" name="Arc 165"/>
                <p:cNvSpPr>
                  <a:spLocks/>
                </p:cNvSpPr>
                <p:nvPr/>
              </p:nvSpPr>
              <p:spPr bwMode="auto">
                <a:xfrm>
                  <a:off x="830" y="2010"/>
                  <a:ext cx="23" cy="14"/>
                </a:xfrm>
                <a:custGeom>
                  <a:avLst/>
                  <a:gdLst>
                    <a:gd name="T0" fmla="*/ 0 w 33372"/>
                    <a:gd name="T1" fmla="*/ 0 h 25836"/>
                    <a:gd name="T2" fmla="*/ 0 w 33372"/>
                    <a:gd name="T3" fmla="*/ 0 h 25836"/>
                    <a:gd name="T4" fmla="*/ 0 w 33372"/>
                    <a:gd name="T5" fmla="*/ 0 h 25836"/>
                    <a:gd name="T6" fmla="*/ 0 60000 65536"/>
                    <a:gd name="T7" fmla="*/ 0 60000 65536"/>
                    <a:gd name="T8" fmla="*/ 0 60000 65536"/>
                    <a:gd name="T9" fmla="*/ 0 w 33372"/>
                    <a:gd name="T10" fmla="*/ 0 h 25836"/>
                    <a:gd name="T11" fmla="*/ 33372 w 33372"/>
                    <a:gd name="T12" fmla="*/ 25836 h 25836"/>
                  </a:gdLst>
                  <a:ahLst/>
                  <a:cxnLst>
                    <a:cxn ang="T6">
                      <a:pos x="T0" y="T1"/>
                    </a:cxn>
                    <a:cxn ang="T7">
                      <a:pos x="T2" y="T3"/>
                    </a:cxn>
                    <a:cxn ang="T8">
                      <a:pos x="T4" y="T5"/>
                    </a:cxn>
                  </a:cxnLst>
                  <a:rect l="T9" t="T10" r="T11" b="T12"/>
                  <a:pathLst>
                    <a:path w="33372" h="25836" fill="none" extrusionOk="0">
                      <a:moveTo>
                        <a:pt x="419" y="25835"/>
                      </a:moveTo>
                      <a:cubicBezTo>
                        <a:pt x="140" y="24441"/>
                        <a:pt x="0" y="23022"/>
                        <a:pt x="0" y="21600"/>
                      </a:cubicBezTo>
                      <a:cubicBezTo>
                        <a:pt x="0" y="9670"/>
                        <a:pt x="9670" y="0"/>
                        <a:pt x="21600" y="0"/>
                      </a:cubicBezTo>
                      <a:cubicBezTo>
                        <a:pt x="25779" y="-1"/>
                        <a:pt x="29868" y="1212"/>
                        <a:pt x="33372" y="3489"/>
                      </a:cubicBezTo>
                    </a:path>
                    <a:path w="33372" h="25836" stroke="0" extrusionOk="0">
                      <a:moveTo>
                        <a:pt x="419" y="25835"/>
                      </a:moveTo>
                      <a:cubicBezTo>
                        <a:pt x="140" y="24441"/>
                        <a:pt x="0" y="23022"/>
                        <a:pt x="0" y="21600"/>
                      </a:cubicBezTo>
                      <a:cubicBezTo>
                        <a:pt x="0" y="9670"/>
                        <a:pt x="9670" y="0"/>
                        <a:pt x="21600" y="0"/>
                      </a:cubicBezTo>
                      <a:cubicBezTo>
                        <a:pt x="25779" y="-1"/>
                        <a:pt x="29868" y="1212"/>
                        <a:pt x="33372" y="3489"/>
                      </a:cubicBezTo>
                      <a:lnTo>
                        <a:pt x="21600" y="21600"/>
                      </a:lnTo>
                      <a:lnTo>
                        <a:pt x="419" y="25835"/>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769" name="Arc 166"/>
                <p:cNvSpPr>
                  <a:spLocks/>
                </p:cNvSpPr>
                <p:nvPr/>
              </p:nvSpPr>
              <p:spPr bwMode="auto">
                <a:xfrm>
                  <a:off x="831" y="2011"/>
                  <a:ext cx="22" cy="13"/>
                </a:xfrm>
                <a:custGeom>
                  <a:avLst/>
                  <a:gdLst>
                    <a:gd name="T0" fmla="*/ 0 w 33223"/>
                    <a:gd name="T1" fmla="*/ 0 h 25910"/>
                    <a:gd name="T2" fmla="*/ 0 w 33223"/>
                    <a:gd name="T3" fmla="*/ 0 h 25910"/>
                    <a:gd name="T4" fmla="*/ 0 w 33223"/>
                    <a:gd name="T5" fmla="*/ 0 h 25910"/>
                    <a:gd name="T6" fmla="*/ 0 60000 65536"/>
                    <a:gd name="T7" fmla="*/ 0 60000 65536"/>
                    <a:gd name="T8" fmla="*/ 0 60000 65536"/>
                    <a:gd name="T9" fmla="*/ 0 w 33223"/>
                    <a:gd name="T10" fmla="*/ 0 h 25910"/>
                    <a:gd name="T11" fmla="*/ 33223 w 33223"/>
                    <a:gd name="T12" fmla="*/ 25910 h 25910"/>
                  </a:gdLst>
                  <a:ahLst/>
                  <a:cxnLst>
                    <a:cxn ang="T6">
                      <a:pos x="T0" y="T1"/>
                    </a:cxn>
                    <a:cxn ang="T7">
                      <a:pos x="T2" y="T3"/>
                    </a:cxn>
                    <a:cxn ang="T8">
                      <a:pos x="T4" y="T5"/>
                    </a:cxn>
                  </a:cxnLst>
                  <a:rect l="T9" t="T10" r="T11" b="T12"/>
                  <a:pathLst>
                    <a:path w="33223" h="25910" fill="none" extrusionOk="0">
                      <a:moveTo>
                        <a:pt x="434" y="25909"/>
                      </a:moveTo>
                      <a:cubicBezTo>
                        <a:pt x="145" y="24491"/>
                        <a:pt x="0" y="23047"/>
                        <a:pt x="0" y="21600"/>
                      </a:cubicBezTo>
                      <a:cubicBezTo>
                        <a:pt x="0" y="9670"/>
                        <a:pt x="9670" y="0"/>
                        <a:pt x="21600" y="0"/>
                      </a:cubicBezTo>
                      <a:cubicBezTo>
                        <a:pt x="25718" y="-1"/>
                        <a:pt x="29751" y="1177"/>
                        <a:pt x="33223" y="3393"/>
                      </a:cubicBezTo>
                    </a:path>
                    <a:path w="33223" h="25910" stroke="0" extrusionOk="0">
                      <a:moveTo>
                        <a:pt x="434" y="25909"/>
                      </a:moveTo>
                      <a:cubicBezTo>
                        <a:pt x="145" y="24491"/>
                        <a:pt x="0" y="23047"/>
                        <a:pt x="0" y="21600"/>
                      </a:cubicBezTo>
                      <a:cubicBezTo>
                        <a:pt x="0" y="9670"/>
                        <a:pt x="9670" y="0"/>
                        <a:pt x="21600" y="0"/>
                      </a:cubicBezTo>
                      <a:cubicBezTo>
                        <a:pt x="25718" y="-1"/>
                        <a:pt x="29751" y="1177"/>
                        <a:pt x="33223" y="3393"/>
                      </a:cubicBezTo>
                      <a:lnTo>
                        <a:pt x="21600" y="21600"/>
                      </a:lnTo>
                      <a:lnTo>
                        <a:pt x="434" y="25909"/>
                      </a:lnTo>
                      <a:close/>
                    </a:path>
                  </a:pathLst>
                </a:custGeom>
                <a:solidFill>
                  <a:srgbClr val="E7EDED"/>
                </a:solidFill>
                <a:ln w="3175">
                  <a:solidFill>
                    <a:srgbClr val="6C8F93"/>
                  </a:solidFill>
                  <a:round/>
                  <a:headEnd/>
                  <a:tailEnd/>
                </a:ln>
              </p:spPr>
              <p:txBody>
                <a:bodyPr/>
                <a:lstStyle/>
                <a:p>
                  <a:endParaRPr lang="en-US"/>
                </a:p>
              </p:txBody>
            </p:sp>
            <p:sp>
              <p:nvSpPr>
                <p:cNvPr id="111770" name="Arc 167"/>
                <p:cNvSpPr>
                  <a:spLocks/>
                </p:cNvSpPr>
                <p:nvPr/>
              </p:nvSpPr>
              <p:spPr bwMode="auto">
                <a:xfrm>
                  <a:off x="826" y="2042"/>
                  <a:ext cx="24" cy="10"/>
                </a:xfrm>
                <a:custGeom>
                  <a:avLst/>
                  <a:gdLst>
                    <a:gd name="T0" fmla="*/ 0 w 31800"/>
                    <a:gd name="T1" fmla="*/ 0 h 21600"/>
                    <a:gd name="T2" fmla="*/ 0 w 31800"/>
                    <a:gd name="T3" fmla="*/ 0 h 21600"/>
                    <a:gd name="T4" fmla="*/ 0 w 31800"/>
                    <a:gd name="T5" fmla="*/ 0 h 21600"/>
                    <a:gd name="T6" fmla="*/ 0 60000 65536"/>
                    <a:gd name="T7" fmla="*/ 0 60000 65536"/>
                    <a:gd name="T8" fmla="*/ 0 60000 65536"/>
                    <a:gd name="T9" fmla="*/ 0 w 31800"/>
                    <a:gd name="T10" fmla="*/ 0 h 21600"/>
                    <a:gd name="T11" fmla="*/ 31800 w 31800"/>
                    <a:gd name="T12" fmla="*/ 21600 h 21600"/>
                  </a:gdLst>
                  <a:ahLst/>
                  <a:cxnLst>
                    <a:cxn ang="T6">
                      <a:pos x="T0" y="T1"/>
                    </a:cxn>
                    <a:cxn ang="T7">
                      <a:pos x="T2" y="T3"/>
                    </a:cxn>
                    <a:cxn ang="T8">
                      <a:pos x="T4" y="T5"/>
                    </a:cxn>
                  </a:cxnLst>
                  <a:rect l="T9" t="T10" r="T11" b="T12"/>
                  <a:pathLst>
                    <a:path w="31800" h="21600" fill="none" extrusionOk="0">
                      <a:moveTo>
                        <a:pt x="31799" y="19039"/>
                      </a:moveTo>
                      <a:cubicBezTo>
                        <a:pt x="28662" y="20720"/>
                        <a:pt x="25158" y="21599"/>
                        <a:pt x="21600" y="21600"/>
                      </a:cubicBezTo>
                      <a:cubicBezTo>
                        <a:pt x="9670" y="21600"/>
                        <a:pt x="0" y="11929"/>
                        <a:pt x="0" y="0"/>
                      </a:cubicBezTo>
                    </a:path>
                    <a:path w="31800" h="21600" stroke="0" extrusionOk="0">
                      <a:moveTo>
                        <a:pt x="31799" y="19039"/>
                      </a:moveTo>
                      <a:cubicBezTo>
                        <a:pt x="28662" y="20720"/>
                        <a:pt x="25158" y="21599"/>
                        <a:pt x="21600" y="21600"/>
                      </a:cubicBezTo>
                      <a:cubicBezTo>
                        <a:pt x="9670" y="21600"/>
                        <a:pt x="0" y="11929"/>
                        <a:pt x="0" y="0"/>
                      </a:cubicBezTo>
                      <a:lnTo>
                        <a:pt x="21600" y="0"/>
                      </a:lnTo>
                      <a:lnTo>
                        <a:pt x="31799" y="1903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771" name="Arc 168"/>
                <p:cNvSpPr>
                  <a:spLocks/>
                </p:cNvSpPr>
                <p:nvPr/>
              </p:nvSpPr>
              <p:spPr bwMode="auto">
                <a:xfrm>
                  <a:off x="827" y="2042"/>
                  <a:ext cx="22" cy="9"/>
                </a:xfrm>
                <a:custGeom>
                  <a:avLst/>
                  <a:gdLst>
                    <a:gd name="T0" fmla="*/ 0 w 31479"/>
                    <a:gd name="T1" fmla="*/ 0 h 21600"/>
                    <a:gd name="T2" fmla="*/ 0 w 31479"/>
                    <a:gd name="T3" fmla="*/ 0 h 21600"/>
                    <a:gd name="T4" fmla="*/ 0 w 31479"/>
                    <a:gd name="T5" fmla="*/ 0 h 21600"/>
                    <a:gd name="T6" fmla="*/ 0 60000 65536"/>
                    <a:gd name="T7" fmla="*/ 0 60000 65536"/>
                    <a:gd name="T8" fmla="*/ 0 60000 65536"/>
                    <a:gd name="T9" fmla="*/ 0 w 31479"/>
                    <a:gd name="T10" fmla="*/ 0 h 21600"/>
                    <a:gd name="T11" fmla="*/ 31479 w 31479"/>
                    <a:gd name="T12" fmla="*/ 21600 h 21600"/>
                  </a:gdLst>
                  <a:ahLst/>
                  <a:cxnLst>
                    <a:cxn ang="T6">
                      <a:pos x="T0" y="T1"/>
                    </a:cxn>
                    <a:cxn ang="T7">
                      <a:pos x="T2" y="T3"/>
                    </a:cxn>
                    <a:cxn ang="T8">
                      <a:pos x="T4" y="T5"/>
                    </a:cxn>
                  </a:cxnLst>
                  <a:rect l="T9" t="T10" r="T11" b="T12"/>
                  <a:pathLst>
                    <a:path w="31479" h="21600" fill="none" extrusionOk="0">
                      <a:moveTo>
                        <a:pt x="31478" y="19208"/>
                      </a:moveTo>
                      <a:cubicBezTo>
                        <a:pt x="28422" y="20780"/>
                        <a:pt x="25036" y="21599"/>
                        <a:pt x="21600" y="21600"/>
                      </a:cubicBezTo>
                      <a:cubicBezTo>
                        <a:pt x="9670" y="21600"/>
                        <a:pt x="0" y="11929"/>
                        <a:pt x="0" y="0"/>
                      </a:cubicBezTo>
                    </a:path>
                    <a:path w="31479" h="21600" stroke="0" extrusionOk="0">
                      <a:moveTo>
                        <a:pt x="31478" y="19208"/>
                      </a:moveTo>
                      <a:cubicBezTo>
                        <a:pt x="28422" y="20780"/>
                        <a:pt x="25036" y="21599"/>
                        <a:pt x="21600" y="21600"/>
                      </a:cubicBezTo>
                      <a:cubicBezTo>
                        <a:pt x="9670" y="21600"/>
                        <a:pt x="0" y="11929"/>
                        <a:pt x="0" y="0"/>
                      </a:cubicBezTo>
                      <a:lnTo>
                        <a:pt x="21600" y="0"/>
                      </a:lnTo>
                      <a:lnTo>
                        <a:pt x="31478" y="19208"/>
                      </a:lnTo>
                      <a:close/>
                    </a:path>
                  </a:pathLst>
                </a:custGeom>
                <a:solidFill>
                  <a:srgbClr val="E7EDED"/>
                </a:solidFill>
                <a:ln w="3175">
                  <a:solidFill>
                    <a:srgbClr val="6C8F93"/>
                  </a:solidFill>
                  <a:round/>
                  <a:headEnd/>
                  <a:tailEnd/>
                </a:ln>
              </p:spPr>
              <p:txBody>
                <a:bodyPr/>
                <a:lstStyle/>
                <a:p>
                  <a:endParaRPr lang="en-US"/>
                </a:p>
              </p:txBody>
            </p:sp>
            <p:sp>
              <p:nvSpPr>
                <p:cNvPr id="111772" name="Arc 169"/>
                <p:cNvSpPr>
                  <a:spLocks/>
                </p:cNvSpPr>
                <p:nvPr/>
              </p:nvSpPr>
              <p:spPr bwMode="auto">
                <a:xfrm>
                  <a:off x="890" y="2010"/>
                  <a:ext cx="18" cy="14"/>
                </a:xfrm>
                <a:custGeom>
                  <a:avLst/>
                  <a:gdLst>
                    <a:gd name="T0" fmla="*/ 0 w 26126"/>
                    <a:gd name="T1" fmla="*/ 0 h 32795"/>
                    <a:gd name="T2" fmla="*/ 0 w 26126"/>
                    <a:gd name="T3" fmla="*/ 0 h 32795"/>
                    <a:gd name="T4" fmla="*/ 0 w 26126"/>
                    <a:gd name="T5" fmla="*/ 0 h 32795"/>
                    <a:gd name="T6" fmla="*/ 0 60000 65536"/>
                    <a:gd name="T7" fmla="*/ 0 60000 65536"/>
                    <a:gd name="T8" fmla="*/ 0 60000 65536"/>
                    <a:gd name="T9" fmla="*/ 0 w 26126"/>
                    <a:gd name="T10" fmla="*/ 0 h 32795"/>
                    <a:gd name="T11" fmla="*/ 26126 w 26126"/>
                    <a:gd name="T12" fmla="*/ 32795 h 32795"/>
                  </a:gdLst>
                  <a:ahLst/>
                  <a:cxnLst>
                    <a:cxn ang="T6">
                      <a:pos x="T0" y="T1"/>
                    </a:cxn>
                    <a:cxn ang="T7">
                      <a:pos x="T2" y="T3"/>
                    </a:cxn>
                    <a:cxn ang="T8">
                      <a:pos x="T4" y="T5"/>
                    </a:cxn>
                  </a:cxnLst>
                  <a:rect l="T9" t="T10" r="T11" b="T12"/>
                  <a:pathLst>
                    <a:path w="26126" h="32795" fill="none" extrusionOk="0">
                      <a:moveTo>
                        <a:pt x="0" y="479"/>
                      </a:moveTo>
                      <a:cubicBezTo>
                        <a:pt x="1487" y="160"/>
                        <a:pt x="3004" y="-1"/>
                        <a:pt x="4526" y="0"/>
                      </a:cubicBezTo>
                      <a:cubicBezTo>
                        <a:pt x="16455" y="0"/>
                        <a:pt x="26126" y="9670"/>
                        <a:pt x="26126" y="21600"/>
                      </a:cubicBezTo>
                      <a:cubicBezTo>
                        <a:pt x="26126" y="25547"/>
                        <a:pt x="25044" y="29419"/>
                        <a:pt x="22998" y="32795"/>
                      </a:cubicBezTo>
                    </a:path>
                    <a:path w="26126" h="32795" stroke="0" extrusionOk="0">
                      <a:moveTo>
                        <a:pt x="0" y="479"/>
                      </a:moveTo>
                      <a:cubicBezTo>
                        <a:pt x="1487" y="160"/>
                        <a:pt x="3004" y="-1"/>
                        <a:pt x="4526" y="0"/>
                      </a:cubicBezTo>
                      <a:cubicBezTo>
                        <a:pt x="16455" y="0"/>
                        <a:pt x="26126" y="9670"/>
                        <a:pt x="26126" y="21600"/>
                      </a:cubicBezTo>
                      <a:cubicBezTo>
                        <a:pt x="26126" y="25547"/>
                        <a:pt x="25044" y="29419"/>
                        <a:pt x="22998" y="32795"/>
                      </a:cubicBezTo>
                      <a:lnTo>
                        <a:pt x="4526" y="21600"/>
                      </a:lnTo>
                      <a:lnTo>
                        <a:pt x="0" y="47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773" name="Arc 170"/>
                <p:cNvSpPr>
                  <a:spLocks/>
                </p:cNvSpPr>
                <p:nvPr/>
              </p:nvSpPr>
              <p:spPr bwMode="auto">
                <a:xfrm>
                  <a:off x="890" y="2011"/>
                  <a:ext cx="17" cy="12"/>
                </a:xfrm>
                <a:custGeom>
                  <a:avLst/>
                  <a:gdLst>
                    <a:gd name="T0" fmla="*/ 0 w 25919"/>
                    <a:gd name="T1" fmla="*/ 0 h 33197"/>
                    <a:gd name="T2" fmla="*/ 0 w 25919"/>
                    <a:gd name="T3" fmla="*/ 0 h 33197"/>
                    <a:gd name="T4" fmla="*/ 0 w 25919"/>
                    <a:gd name="T5" fmla="*/ 0 h 33197"/>
                    <a:gd name="T6" fmla="*/ 0 60000 65536"/>
                    <a:gd name="T7" fmla="*/ 0 60000 65536"/>
                    <a:gd name="T8" fmla="*/ 0 60000 65536"/>
                    <a:gd name="T9" fmla="*/ 0 w 25919"/>
                    <a:gd name="T10" fmla="*/ 0 h 33197"/>
                    <a:gd name="T11" fmla="*/ 25919 w 25919"/>
                    <a:gd name="T12" fmla="*/ 33197 h 33197"/>
                  </a:gdLst>
                  <a:ahLst/>
                  <a:cxnLst>
                    <a:cxn ang="T6">
                      <a:pos x="T0" y="T1"/>
                    </a:cxn>
                    <a:cxn ang="T7">
                      <a:pos x="T2" y="T3"/>
                    </a:cxn>
                    <a:cxn ang="T8">
                      <a:pos x="T4" y="T5"/>
                    </a:cxn>
                  </a:cxnLst>
                  <a:rect l="T9" t="T10" r="T11" b="T12"/>
                  <a:pathLst>
                    <a:path w="25919" h="33197" fill="none" extrusionOk="0">
                      <a:moveTo>
                        <a:pt x="0" y="436"/>
                      </a:moveTo>
                      <a:cubicBezTo>
                        <a:pt x="1421" y="146"/>
                        <a:pt x="2868" y="-1"/>
                        <a:pt x="4319" y="0"/>
                      </a:cubicBezTo>
                      <a:cubicBezTo>
                        <a:pt x="16248" y="0"/>
                        <a:pt x="25919" y="9670"/>
                        <a:pt x="25919" y="21600"/>
                      </a:cubicBezTo>
                      <a:cubicBezTo>
                        <a:pt x="25919" y="25708"/>
                        <a:pt x="24747" y="29731"/>
                        <a:pt x="22541" y="33196"/>
                      </a:cubicBezTo>
                    </a:path>
                    <a:path w="25919" h="33197" stroke="0" extrusionOk="0">
                      <a:moveTo>
                        <a:pt x="0" y="436"/>
                      </a:moveTo>
                      <a:cubicBezTo>
                        <a:pt x="1421" y="146"/>
                        <a:pt x="2868" y="-1"/>
                        <a:pt x="4319" y="0"/>
                      </a:cubicBezTo>
                      <a:cubicBezTo>
                        <a:pt x="16248" y="0"/>
                        <a:pt x="25919" y="9670"/>
                        <a:pt x="25919" y="21600"/>
                      </a:cubicBezTo>
                      <a:cubicBezTo>
                        <a:pt x="25919" y="25708"/>
                        <a:pt x="24747" y="29731"/>
                        <a:pt x="22541" y="33196"/>
                      </a:cubicBezTo>
                      <a:lnTo>
                        <a:pt x="4319" y="21600"/>
                      </a:lnTo>
                      <a:lnTo>
                        <a:pt x="0" y="436"/>
                      </a:lnTo>
                      <a:close/>
                    </a:path>
                  </a:pathLst>
                </a:custGeom>
                <a:solidFill>
                  <a:srgbClr val="E7EDED"/>
                </a:solidFill>
                <a:ln w="3175">
                  <a:solidFill>
                    <a:srgbClr val="6C8F93"/>
                  </a:solidFill>
                  <a:round/>
                  <a:headEnd/>
                  <a:tailEnd/>
                </a:ln>
              </p:spPr>
              <p:txBody>
                <a:bodyPr/>
                <a:lstStyle/>
                <a:p>
                  <a:endParaRPr lang="en-US"/>
                </a:p>
              </p:txBody>
            </p:sp>
            <p:sp>
              <p:nvSpPr>
                <p:cNvPr id="111774" name="Arc 171"/>
                <p:cNvSpPr>
                  <a:spLocks/>
                </p:cNvSpPr>
                <p:nvPr/>
              </p:nvSpPr>
              <p:spPr bwMode="auto">
                <a:xfrm>
                  <a:off x="896" y="2024"/>
                  <a:ext cx="16" cy="13"/>
                </a:xfrm>
                <a:custGeom>
                  <a:avLst/>
                  <a:gdLst>
                    <a:gd name="T0" fmla="*/ 0 w 21600"/>
                    <a:gd name="T1" fmla="*/ 0 h 28809"/>
                    <a:gd name="T2" fmla="*/ 0 w 21600"/>
                    <a:gd name="T3" fmla="*/ 0 h 28809"/>
                    <a:gd name="T4" fmla="*/ 0 w 21600"/>
                    <a:gd name="T5" fmla="*/ 0 h 28809"/>
                    <a:gd name="T6" fmla="*/ 0 60000 65536"/>
                    <a:gd name="T7" fmla="*/ 0 60000 65536"/>
                    <a:gd name="T8" fmla="*/ 0 60000 65536"/>
                    <a:gd name="T9" fmla="*/ 0 w 21600"/>
                    <a:gd name="T10" fmla="*/ 0 h 28809"/>
                    <a:gd name="T11" fmla="*/ 21600 w 21600"/>
                    <a:gd name="T12" fmla="*/ 28809 h 28809"/>
                  </a:gdLst>
                  <a:ahLst/>
                  <a:cxnLst>
                    <a:cxn ang="T6">
                      <a:pos x="T0" y="T1"/>
                    </a:cxn>
                    <a:cxn ang="T7">
                      <a:pos x="T2" y="T3"/>
                    </a:cxn>
                    <a:cxn ang="T8">
                      <a:pos x="T4" y="T5"/>
                    </a:cxn>
                  </a:cxnLst>
                  <a:rect l="T9" t="T10" r="T11" b="T12"/>
                  <a:pathLst>
                    <a:path w="21600" h="28809" fill="none" extrusionOk="0">
                      <a:moveTo>
                        <a:pt x="13827" y="0"/>
                      </a:moveTo>
                      <a:cubicBezTo>
                        <a:pt x="18752" y="4104"/>
                        <a:pt x="21600" y="10183"/>
                        <a:pt x="21600" y="16594"/>
                      </a:cubicBezTo>
                      <a:cubicBezTo>
                        <a:pt x="21600" y="20954"/>
                        <a:pt x="20280" y="25212"/>
                        <a:pt x="17814" y="28809"/>
                      </a:cubicBezTo>
                    </a:path>
                    <a:path w="21600" h="28809" stroke="0" extrusionOk="0">
                      <a:moveTo>
                        <a:pt x="13827" y="0"/>
                      </a:moveTo>
                      <a:cubicBezTo>
                        <a:pt x="18752" y="4104"/>
                        <a:pt x="21600" y="10183"/>
                        <a:pt x="21600" y="16594"/>
                      </a:cubicBezTo>
                      <a:cubicBezTo>
                        <a:pt x="21600" y="20954"/>
                        <a:pt x="20280" y="25212"/>
                        <a:pt x="17814" y="28809"/>
                      </a:cubicBezTo>
                      <a:lnTo>
                        <a:pt x="0" y="16594"/>
                      </a:lnTo>
                      <a:lnTo>
                        <a:pt x="13827" y="0"/>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775" name="Arc 172"/>
                <p:cNvSpPr>
                  <a:spLocks/>
                </p:cNvSpPr>
                <p:nvPr/>
              </p:nvSpPr>
              <p:spPr bwMode="auto">
                <a:xfrm>
                  <a:off x="896" y="2025"/>
                  <a:ext cx="15" cy="12"/>
                </a:xfrm>
                <a:custGeom>
                  <a:avLst/>
                  <a:gdLst>
                    <a:gd name="T0" fmla="*/ 0 w 21600"/>
                    <a:gd name="T1" fmla="*/ 0 h 29422"/>
                    <a:gd name="T2" fmla="*/ 0 w 21600"/>
                    <a:gd name="T3" fmla="*/ 0 h 29422"/>
                    <a:gd name="T4" fmla="*/ 0 w 21600"/>
                    <a:gd name="T5" fmla="*/ 0 h 29422"/>
                    <a:gd name="T6" fmla="*/ 0 60000 65536"/>
                    <a:gd name="T7" fmla="*/ 0 60000 65536"/>
                    <a:gd name="T8" fmla="*/ 0 60000 65536"/>
                    <a:gd name="T9" fmla="*/ 0 w 21600"/>
                    <a:gd name="T10" fmla="*/ 0 h 29422"/>
                    <a:gd name="T11" fmla="*/ 21600 w 21600"/>
                    <a:gd name="T12" fmla="*/ 29422 h 29422"/>
                  </a:gdLst>
                  <a:ahLst/>
                  <a:cxnLst>
                    <a:cxn ang="T6">
                      <a:pos x="T0" y="T1"/>
                    </a:cxn>
                    <a:cxn ang="T7">
                      <a:pos x="T2" y="T3"/>
                    </a:cxn>
                    <a:cxn ang="T8">
                      <a:pos x="T4" y="T5"/>
                    </a:cxn>
                  </a:cxnLst>
                  <a:rect l="T9" t="T10" r="T11" b="T12"/>
                  <a:pathLst>
                    <a:path w="21600" h="29422" fill="none" extrusionOk="0">
                      <a:moveTo>
                        <a:pt x="13493" y="-1"/>
                      </a:moveTo>
                      <a:cubicBezTo>
                        <a:pt x="18617" y="4099"/>
                        <a:pt x="21600" y="10305"/>
                        <a:pt x="21600" y="16867"/>
                      </a:cubicBezTo>
                      <a:cubicBezTo>
                        <a:pt x="21600" y="21368"/>
                        <a:pt x="20193" y="25758"/>
                        <a:pt x="17576" y="29421"/>
                      </a:cubicBezTo>
                    </a:path>
                    <a:path w="21600" h="29422" stroke="0" extrusionOk="0">
                      <a:moveTo>
                        <a:pt x="13493" y="-1"/>
                      </a:moveTo>
                      <a:cubicBezTo>
                        <a:pt x="18617" y="4099"/>
                        <a:pt x="21600" y="10305"/>
                        <a:pt x="21600" y="16867"/>
                      </a:cubicBezTo>
                      <a:cubicBezTo>
                        <a:pt x="21600" y="21368"/>
                        <a:pt x="20193" y="25758"/>
                        <a:pt x="17576" y="29421"/>
                      </a:cubicBezTo>
                      <a:lnTo>
                        <a:pt x="0" y="16867"/>
                      </a:lnTo>
                      <a:lnTo>
                        <a:pt x="13493" y="-1"/>
                      </a:lnTo>
                      <a:close/>
                    </a:path>
                  </a:pathLst>
                </a:custGeom>
                <a:solidFill>
                  <a:srgbClr val="E7EDED"/>
                </a:solidFill>
                <a:ln w="3175">
                  <a:solidFill>
                    <a:srgbClr val="6C8F93"/>
                  </a:solidFill>
                  <a:round/>
                  <a:headEnd/>
                  <a:tailEnd/>
                </a:ln>
              </p:spPr>
              <p:txBody>
                <a:bodyPr/>
                <a:lstStyle/>
                <a:p>
                  <a:endParaRPr lang="en-US"/>
                </a:p>
              </p:txBody>
            </p:sp>
            <p:sp>
              <p:nvSpPr>
                <p:cNvPr id="111776" name="Arc 173"/>
                <p:cNvSpPr>
                  <a:spLocks/>
                </p:cNvSpPr>
                <p:nvPr/>
              </p:nvSpPr>
              <p:spPr bwMode="auto">
                <a:xfrm>
                  <a:off x="890" y="2037"/>
                  <a:ext cx="20" cy="19"/>
                </a:xfrm>
                <a:custGeom>
                  <a:avLst/>
                  <a:gdLst>
                    <a:gd name="T0" fmla="*/ 0 w 28431"/>
                    <a:gd name="T1" fmla="*/ 0 h 27648"/>
                    <a:gd name="T2" fmla="*/ 0 w 28431"/>
                    <a:gd name="T3" fmla="*/ 0 h 27648"/>
                    <a:gd name="T4" fmla="*/ 0 w 28431"/>
                    <a:gd name="T5" fmla="*/ 0 h 27648"/>
                    <a:gd name="T6" fmla="*/ 0 60000 65536"/>
                    <a:gd name="T7" fmla="*/ 0 60000 65536"/>
                    <a:gd name="T8" fmla="*/ 0 60000 65536"/>
                    <a:gd name="T9" fmla="*/ 0 w 28431"/>
                    <a:gd name="T10" fmla="*/ 0 h 27648"/>
                    <a:gd name="T11" fmla="*/ 28431 w 28431"/>
                    <a:gd name="T12" fmla="*/ 27648 h 27648"/>
                  </a:gdLst>
                  <a:ahLst/>
                  <a:cxnLst>
                    <a:cxn ang="T6">
                      <a:pos x="T0" y="T1"/>
                    </a:cxn>
                    <a:cxn ang="T7">
                      <a:pos x="T2" y="T3"/>
                    </a:cxn>
                    <a:cxn ang="T8">
                      <a:pos x="T4" y="T5"/>
                    </a:cxn>
                  </a:cxnLst>
                  <a:rect l="T9" t="T10" r="T11" b="T12"/>
                  <a:pathLst>
                    <a:path w="28431" h="27648" fill="none" extrusionOk="0">
                      <a:moveTo>
                        <a:pt x="27566" y="-1"/>
                      </a:moveTo>
                      <a:cubicBezTo>
                        <a:pt x="28140" y="1964"/>
                        <a:pt x="28431" y="4001"/>
                        <a:pt x="28431" y="6048"/>
                      </a:cubicBezTo>
                      <a:cubicBezTo>
                        <a:pt x="28431" y="17977"/>
                        <a:pt x="18760" y="27648"/>
                        <a:pt x="6831" y="27648"/>
                      </a:cubicBezTo>
                      <a:cubicBezTo>
                        <a:pt x="4509" y="27648"/>
                        <a:pt x="2202" y="27273"/>
                        <a:pt x="0" y="26539"/>
                      </a:cubicBezTo>
                    </a:path>
                    <a:path w="28431" h="27648" stroke="0" extrusionOk="0">
                      <a:moveTo>
                        <a:pt x="27566" y="-1"/>
                      </a:moveTo>
                      <a:cubicBezTo>
                        <a:pt x="28140" y="1964"/>
                        <a:pt x="28431" y="4001"/>
                        <a:pt x="28431" y="6048"/>
                      </a:cubicBezTo>
                      <a:cubicBezTo>
                        <a:pt x="28431" y="17977"/>
                        <a:pt x="18760" y="27648"/>
                        <a:pt x="6831" y="27648"/>
                      </a:cubicBezTo>
                      <a:cubicBezTo>
                        <a:pt x="4509" y="27648"/>
                        <a:pt x="2202" y="27273"/>
                        <a:pt x="0" y="26539"/>
                      </a:cubicBezTo>
                      <a:lnTo>
                        <a:pt x="6831" y="6048"/>
                      </a:lnTo>
                      <a:lnTo>
                        <a:pt x="27566"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777" name="Arc 174"/>
                <p:cNvSpPr>
                  <a:spLocks/>
                </p:cNvSpPr>
                <p:nvPr/>
              </p:nvSpPr>
              <p:spPr bwMode="auto">
                <a:xfrm>
                  <a:off x="891" y="2037"/>
                  <a:ext cx="18" cy="18"/>
                </a:xfrm>
                <a:custGeom>
                  <a:avLst/>
                  <a:gdLst>
                    <a:gd name="T0" fmla="*/ 0 w 28431"/>
                    <a:gd name="T1" fmla="*/ 0 h 27648"/>
                    <a:gd name="T2" fmla="*/ 0 w 28431"/>
                    <a:gd name="T3" fmla="*/ 0 h 27648"/>
                    <a:gd name="T4" fmla="*/ 0 w 28431"/>
                    <a:gd name="T5" fmla="*/ 0 h 27648"/>
                    <a:gd name="T6" fmla="*/ 0 60000 65536"/>
                    <a:gd name="T7" fmla="*/ 0 60000 65536"/>
                    <a:gd name="T8" fmla="*/ 0 60000 65536"/>
                    <a:gd name="T9" fmla="*/ 0 w 28431"/>
                    <a:gd name="T10" fmla="*/ 0 h 27648"/>
                    <a:gd name="T11" fmla="*/ 28431 w 28431"/>
                    <a:gd name="T12" fmla="*/ 27648 h 27648"/>
                  </a:gdLst>
                  <a:ahLst/>
                  <a:cxnLst>
                    <a:cxn ang="T6">
                      <a:pos x="T0" y="T1"/>
                    </a:cxn>
                    <a:cxn ang="T7">
                      <a:pos x="T2" y="T3"/>
                    </a:cxn>
                    <a:cxn ang="T8">
                      <a:pos x="T4" y="T5"/>
                    </a:cxn>
                  </a:cxnLst>
                  <a:rect l="T9" t="T10" r="T11" b="T12"/>
                  <a:pathLst>
                    <a:path w="28431" h="27648" fill="none" extrusionOk="0">
                      <a:moveTo>
                        <a:pt x="27566" y="-1"/>
                      </a:moveTo>
                      <a:cubicBezTo>
                        <a:pt x="28140" y="1964"/>
                        <a:pt x="28431" y="4001"/>
                        <a:pt x="28431" y="6048"/>
                      </a:cubicBezTo>
                      <a:cubicBezTo>
                        <a:pt x="28431" y="17977"/>
                        <a:pt x="18760" y="27648"/>
                        <a:pt x="6831" y="27648"/>
                      </a:cubicBezTo>
                      <a:cubicBezTo>
                        <a:pt x="4509" y="27648"/>
                        <a:pt x="2202" y="27273"/>
                        <a:pt x="0" y="26539"/>
                      </a:cubicBezTo>
                    </a:path>
                    <a:path w="28431" h="27648" stroke="0" extrusionOk="0">
                      <a:moveTo>
                        <a:pt x="27566" y="-1"/>
                      </a:moveTo>
                      <a:cubicBezTo>
                        <a:pt x="28140" y="1964"/>
                        <a:pt x="28431" y="4001"/>
                        <a:pt x="28431" y="6048"/>
                      </a:cubicBezTo>
                      <a:cubicBezTo>
                        <a:pt x="28431" y="17977"/>
                        <a:pt x="18760" y="27648"/>
                        <a:pt x="6831" y="27648"/>
                      </a:cubicBezTo>
                      <a:cubicBezTo>
                        <a:pt x="4509" y="27648"/>
                        <a:pt x="2202" y="27273"/>
                        <a:pt x="0" y="26539"/>
                      </a:cubicBezTo>
                      <a:lnTo>
                        <a:pt x="6831" y="6048"/>
                      </a:lnTo>
                      <a:lnTo>
                        <a:pt x="27566" y="-1"/>
                      </a:lnTo>
                      <a:close/>
                    </a:path>
                  </a:pathLst>
                </a:custGeom>
                <a:solidFill>
                  <a:srgbClr val="E7EDED"/>
                </a:solidFill>
                <a:ln w="3175">
                  <a:solidFill>
                    <a:srgbClr val="6C8F93"/>
                  </a:solidFill>
                  <a:round/>
                  <a:headEnd/>
                  <a:tailEnd/>
                </a:ln>
              </p:spPr>
              <p:txBody>
                <a:bodyPr/>
                <a:lstStyle/>
                <a:p>
                  <a:endParaRPr lang="en-US"/>
                </a:p>
              </p:txBody>
            </p:sp>
            <p:sp>
              <p:nvSpPr>
                <p:cNvPr id="111778" name="Arc 175"/>
                <p:cNvSpPr>
                  <a:spLocks/>
                </p:cNvSpPr>
                <p:nvPr/>
              </p:nvSpPr>
              <p:spPr bwMode="auto">
                <a:xfrm>
                  <a:off x="820" y="2024"/>
                  <a:ext cx="10" cy="17"/>
                </a:xfrm>
                <a:custGeom>
                  <a:avLst/>
                  <a:gdLst>
                    <a:gd name="T0" fmla="*/ 0 w 21600"/>
                    <a:gd name="T1" fmla="*/ 0 h 41382"/>
                    <a:gd name="T2" fmla="*/ 0 w 21600"/>
                    <a:gd name="T3" fmla="*/ 0 h 41382"/>
                    <a:gd name="T4" fmla="*/ 0 w 21600"/>
                    <a:gd name="T5" fmla="*/ 0 h 41382"/>
                    <a:gd name="T6" fmla="*/ 0 60000 65536"/>
                    <a:gd name="T7" fmla="*/ 0 60000 65536"/>
                    <a:gd name="T8" fmla="*/ 0 60000 65536"/>
                    <a:gd name="T9" fmla="*/ 0 w 21600"/>
                    <a:gd name="T10" fmla="*/ 0 h 41382"/>
                    <a:gd name="T11" fmla="*/ 21600 w 21600"/>
                    <a:gd name="T12" fmla="*/ 41382 h 41382"/>
                  </a:gdLst>
                  <a:ahLst/>
                  <a:cxnLst>
                    <a:cxn ang="T6">
                      <a:pos x="T0" y="T1"/>
                    </a:cxn>
                    <a:cxn ang="T7">
                      <a:pos x="T2" y="T3"/>
                    </a:cxn>
                    <a:cxn ang="T8">
                      <a:pos x="T4" y="T5"/>
                    </a:cxn>
                  </a:cxnLst>
                  <a:rect l="T9" t="T10" r="T11" b="T12"/>
                  <a:pathLst>
                    <a:path w="21600" h="41382" fill="none" extrusionOk="0">
                      <a:moveTo>
                        <a:pt x="13091" y="41381"/>
                      </a:moveTo>
                      <a:cubicBezTo>
                        <a:pt x="5149" y="37977"/>
                        <a:pt x="0" y="30168"/>
                        <a:pt x="0" y="21528"/>
                      </a:cubicBezTo>
                      <a:cubicBezTo>
                        <a:pt x="-1" y="10281"/>
                        <a:pt x="8629" y="916"/>
                        <a:pt x="19838" y="-1"/>
                      </a:cubicBezTo>
                    </a:path>
                    <a:path w="21600" h="41382" stroke="0" extrusionOk="0">
                      <a:moveTo>
                        <a:pt x="13091" y="41381"/>
                      </a:moveTo>
                      <a:cubicBezTo>
                        <a:pt x="5149" y="37977"/>
                        <a:pt x="0" y="30168"/>
                        <a:pt x="0" y="21528"/>
                      </a:cubicBezTo>
                      <a:cubicBezTo>
                        <a:pt x="-1" y="10281"/>
                        <a:pt x="8629" y="916"/>
                        <a:pt x="19838" y="-1"/>
                      </a:cubicBezTo>
                      <a:lnTo>
                        <a:pt x="21600" y="21528"/>
                      </a:lnTo>
                      <a:lnTo>
                        <a:pt x="13091" y="4138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779" name="Arc 176"/>
                <p:cNvSpPr>
                  <a:spLocks/>
                </p:cNvSpPr>
                <p:nvPr/>
              </p:nvSpPr>
              <p:spPr bwMode="auto">
                <a:xfrm>
                  <a:off x="821" y="2025"/>
                  <a:ext cx="9" cy="15"/>
                </a:xfrm>
                <a:custGeom>
                  <a:avLst/>
                  <a:gdLst>
                    <a:gd name="T0" fmla="*/ 0 w 21600"/>
                    <a:gd name="T1" fmla="*/ 0 h 41421"/>
                    <a:gd name="T2" fmla="*/ 0 w 21600"/>
                    <a:gd name="T3" fmla="*/ 0 h 41421"/>
                    <a:gd name="T4" fmla="*/ 0 w 21600"/>
                    <a:gd name="T5" fmla="*/ 0 h 41421"/>
                    <a:gd name="T6" fmla="*/ 0 60000 65536"/>
                    <a:gd name="T7" fmla="*/ 0 60000 65536"/>
                    <a:gd name="T8" fmla="*/ 0 60000 65536"/>
                    <a:gd name="T9" fmla="*/ 0 w 21600"/>
                    <a:gd name="T10" fmla="*/ 0 h 41421"/>
                    <a:gd name="T11" fmla="*/ 21600 w 21600"/>
                    <a:gd name="T12" fmla="*/ 41421 h 41421"/>
                  </a:gdLst>
                  <a:ahLst/>
                  <a:cxnLst>
                    <a:cxn ang="T6">
                      <a:pos x="T0" y="T1"/>
                    </a:cxn>
                    <a:cxn ang="T7">
                      <a:pos x="T2" y="T3"/>
                    </a:cxn>
                    <a:cxn ang="T8">
                      <a:pos x="T4" y="T5"/>
                    </a:cxn>
                  </a:cxnLst>
                  <a:rect l="T9" t="T10" r="T11" b="T12"/>
                  <a:pathLst>
                    <a:path w="21600" h="41421" fill="none" extrusionOk="0">
                      <a:moveTo>
                        <a:pt x="13179" y="41421"/>
                      </a:moveTo>
                      <a:cubicBezTo>
                        <a:pt x="5190" y="38039"/>
                        <a:pt x="0" y="30205"/>
                        <a:pt x="0" y="21530"/>
                      </a:cubicBezTo>
                      <a:cubicBezTo>
                        <a:pt x="-1" y="10275"/>
                        <a:pt x="8641" y="906"/>
                        <a:pt x="19860" y="0"/>
                      </a:cubicBezTo>
                    </a:path>
                    <a:path w="21600" h="41421" stroke="0" extrusionOk="0">
                      <a:moveTo>
                        <a:pt x="13179" y="41421"/>
                      </a:moveTo>
                      <a:cubicBezTo>
                        <a:pt x="5190" y="38039"/>
                        <a:pt x="0" y="30205"/>
                        <a:pt x="0" y="21530"/>
                      </a:cubicBezTo>
                      <a:cubicBezTo>
                        <a:pt x="-1" y="10275"/>
                        <a:pt x="8641" y="906"/>
                        <a:pt x="19860" y="0"/>
                      </a:cubicBezTo>
                      <a:lnTo>
                        <a:pt x="21600" y="21530"/>
                      </a:lnTo>
                      <a:lnTo>
                        <a:pt x="13179" y="41421"/>
                      </a:lnTo>
                      <a:close/>
                    </a:path>
                  </a:pathLst>
                </a:custGeom>
                <a:solidFill>
                  <a:srgbClr val="E7EDED"/>
                </a:solidFill>
                <a:ln w="3175">
                  <a:solidFill>
                    <a:srgbClr val="6C8F93"/>
                  </a:solidFill>
                  <a:round/>
                  <a:headEnd/>
                  <a:tailEnd/>
                </a:ln>
              </p:spPr>
              <p:txBody>
                <a:bodyPr/>
                <a:lstStyle/>
                <a:p>
                  <a:endParaRPr lang="en-US"/>
                </a:p>
              </p:txBody>
            </p:sp>
            <p:sp>
              <p:nvSpPr>
                <p:cNvPr id="111780" name="Arc 177"/>
                <p:cNvSpPr>
                  <a:spLocks/>
                </p:cNvSpPr>
                <p:nvPr/>
              </p:nvSpPr>
              <p:spPr bwMode="auto">
                <a:xfrm>
                  <a:off x="849" y="2048"/>
                  <a:ext cx="42" cy="12"/>
                </a:xfrm>
                <a:custGeom>
                  <a:avLst/>
                  <a:gdLst>
                    <a:gd name="T0" fmla="*/ 0 w 39208"/>
                    <a:gd name="T1" fmla="*/ 0 h 21600"/>
                    <a:gd name="T2" fmla="*/ 0 w 39208"/>
                    <a:gd name="T3" fmla="*/ 0 h 21600"/>
                    <a:gd name="T4" fmla="*/ 0 w 39208"/>
                    <a:gd name="T5" fmla="*/ 0 h 21600"/>
                    <a:gd name="T6" fmla="*/ 0 60000 65536"/>
                    <a:gd name="T7" fmla="*/ 0 60000 65536"/>
                    <a:gd name="T8" fmla="*/ 0 60000 65536"/>
                    <a:gd name="T9" fmla="*/ 0 w 39208"/>
                    <a:gd name="T10" fmla="*/ 0 h 21600"/>
                    <a:gd name="T11" fmla="*/ 39208 w 39208"/>
                    <a:gd name="T12" fmla="*/ 21600 h 21600"/>
                  </a:gdLst>
                  <a:ahLst/>
                  <a:cxnLst>
                    <a:cxn ang="T6">
                      <a:pos x="T0" y="T1"/>
                    </a:cxn>
                    <a:cxn ang="T7">
                      <a:pos x="T2" y="T3"/>
                    </a:cxn>
                    <a:cxn ang="T8">
                      <a:pos x="T4" y="T5"/>
                    </a:cxn>
                  </a:cxnLst>
                  <a:rect l="T9" t="T10" r="T11" b="T12"/>
                  <a:pathLst>
                    <a:path w="39208" h="21600" fill="none" extrusionOk="0">
                      <a:moveTo>
                        <a:pt x="39208" y="11629"/>
                      </a:moveTo>
                      <a:cubicBezTo>
                        <a:pt x="35239" y="17840"/>
                        <a:pt x="28377" y="21599"/>
                        <a:pt x="21006" y="21600"/>
                      </a:cubicBezTo>
                      <a:cubicBezTo>
                        <a:pt x="11015" y="21600"/>
                        <a:pt x="2328" y="14748"/>
                        <a:pt x="0" y="5032"/>
                      </a:cubicBezTo>
                    </a:path>
                    <a:path w="39208" h="21600" stroke="0" extrusionOk="0">
                      <a:moveTo>
                        <a:pt x="39208" y="11629"/>
                      </a:moveTo>
                      <a:cubicBezTo>
                        <a:pt x="35239" y="17840"/>
                        <a:pt x="28377" y="21599"/>
                        <a:pt x="21006" y="21600"/>
                      </a:cubicBezTo>
                      <a:cubicBezTo>
                        <a:pt x="11015" y="21600"/>
                        <a:pt x="2328" y="14748"/>
                        <a:pt x="0" y="5032"/>
                      </a:cubicBezTo>
                      <a:lnTo>
                        <a:pt x="21006" y="0"/>
                      </a:lnTo>
                      <a:lnTo>
                        <a:pt x="39208" y="1162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781" name="Arc 178"/>
                <p:cNvSpPr>
                  <a:spLocks/>
                </p:cNvSpPr>
                <p:nvPr/>
              </p:nvSpPr>
              <p:spPr bwMode="auto">
                <a:xfrm>
                  <a:off x="850" y="2048"/>
                  <a:ext cx="40" cy="11"/>
                </a:xfrm>
                <a:custGeom>
                  <a:avLst/>
                  <a:gdLst>
                    <a:gd name="T0" fmla="*/ 0 w 38927"/>
                    <a:gd name="T1" fmla="*/ 0 h 21600"/>
                    <a:gd name="T2" fmla="*/ 0 w 38927"/>
                    <a:gd name="T3" fmla="*/ 0 h 21600"/>
                    <a:gd name="T4" fmla="*/ 0 w 38927"/>
                    <a:gd name="T5" fmla="*/ 0 h 21600"/>
                    <a:gd name="T6" fmla="*/ 0 60000 65536"/>
                    <a:gd name="T7" fmla="*/ 0 60000 65536"/>
                    <a:gd name="T8" fmla="*/ 0 60000 65536"/>
                    <a:gd name="T9" fmla="*/ 0 w 38927"/>
                    <a:gd name="T10" fmla="*/ 0 h 21600"/>
                    <a:gd name="T11" fmla="*/ 38927 w 38927"/>
                    <a:gd name="T12" fmla="*/ 21600 h 21600"/>
                  </a:gdLst>
                  <a:ahLst/>
                  <a:cxnLst>
                    <a:cxn ang="T6">
                      <a:pos x="T0" y="T1"/>
                    </a:cxn>
                    <a:cxn ang="T7">
                      <a:pos x="T2" y="T3"/>
                    </a:cxn>
                    <a:cxn ang="T8">
                      <a:pos x="T4" y="T5"/>
                    </a:cxn>
                  </a:cxnLst>
                  <a:rect l="T9" t="T10" r="T11" b="T12"/>
                  <a:pathLst>
                    <a:path w="38927" h="21600" fill="none" extrusionOk="0">
                      <a:moveTo>
                        <a:pt x="38926" y="11981"/>
                      </a:moveTo>
                      <a:cubicBezTo>
                        <a:pt x="34920" y="17990"/>
                        <a:pt x="28176" y="21599"/>
                        <a:pt x="20955" y="21600"/>
                      </a:cubicBezTo>
                      <a:cubicBezTo>
                        <a:pt x="11043" y="21600"/>
                        <a:pt x="2403" y="14854"/>
                        <a:pt x="-1" y="5239"/>
                      </a:cubicBezTo>
                    </a:path>
                    <a:path w="38927" h="21600" stroke="0" extrusionOk="0">
                      <a:moveTo>
                        <a:pt x="38926" y="11981"/>
                      </a:moveTo>
                      <a:cubicBezTo>
                        <a:pt x="34920" y="17990"/>
                        <a:pt x="28176" y="21599"/>
                        <a:pt x="20955" y="21600"/>
                      </a:cubicBezTo>
                      <a:cubicBezTo>
                        <a:pt x="11043" y="21600"/>
                        <a:pt x="2403" y="14854"/>
                        <a:pt x="-1" y="5239"/>
                      </a:cubicBezTo>
                      <a:lnTo>
                        <a:pt x="20955" y="0"/>
                      </a:lnTo>
                      <a:lnTo>
                        <a:pt x="38926" y="11981"/>
                      </a:lnTo>
                      <a:close/>
                    </a:path>
                  </a:pathLst>
                </a:custGeom>
                <a:solidFill>
                  <a:srgbClr val="E7EDED"/>
                </a:solidFill>
                <a:ln w="3175">
                  <a:solidFill>
                    <a:srgbClr val="6C8F93"/>
                  </a:solidFill>
                  <a:round/>
                  <a:headEnd/>
                  <a:tailEnd/>
                </a:ln>
              </p:spPr>
              <p:txBody>
                <a:bodyPr/>
                <a:lstStyle/>
                <a:p>
                  <a:endParaRPr lang="en-US"/>
                </a:p>
              </p:txBody>
            </p:sp>
          </p:grpSp>
        </p:grpSp>
      </p:grpSp>
      <p:grpSp>
        <p:nvGrpSpPr>
          <p:cNvPr id="111622" name="Group 356"/>
          <p:cNvGrpSpPr>
            <a:grpSpLocks/>
          </p:cNvGrpSpPr>
          <p:nvPr/>
        </p:nvGrpSpPr>
        <p:grpSpPr bwMode="auto">
          <a:xfrm>
            <a:off x="2138363" y="2636838"/>
            <a:ext cx="1803400" cy="1625600"/>
            <a:chOff x="1358" y="1894"/>
            <a:chExt cx="2981" cy="1793"/>
          </a:xfrm>
        </p:grpSpPr>
        <p:sp>
          <p:nvSpPr>
            <p:cNvPr id="111746" name="Oval 357"/>
            <p:cNvSpPr>
              <a:spLocks noChangeArrowheads="1"/>
            </p:cNvSpPr>
            <p:nvPr/>
          </p:nvSpPr>
          <p:spPr bwMode="auto">
            <a:xfrm>
              <a:off x="2376" y="1894"/>
              <a:ext cx="1299" cy="742"/>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47" name="Oval 358"/>
            <p:cNvSpPr>
              <a:spLocks noChangeArrowheads="1"/>
            </p:cNvSpPr>
            <p:nvPr/>
          </p:nvSpPr>
          <p:spPr bwMode="auto">
            <a:xfrm>
              <a:off x="1662" y="2088"/>
              <a:ext cx="996" cy="742"/>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48" name="Oval 359"/>
            <p:cNvSpPr>
              <a:spLocks noChangeArrowheads="1"/>
            </p:cNvSpPr>
            <p:nvPr/>
          </p:nvSpPr>
          <p:spPr bwMode="auto">
            <a:xfrm>
              <a:off x="1358" y="2535"/>
              <a:ext cx="672" cy="605"/>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49" name="Oval 360"/>
            <p:cNvSpPr>
              <a:spLocks noChangeArrowheads="1"/>
            </p:cNvSpPr>
            <p:nvPr/>
          </p:nvSpPr>
          <p:spPr bwMode="auto">
            <a:xfrm>
              <a:off x="1561" y="2801"/>
              <a:ext cx="1010" cy="656"/>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50" name="Oval 361"/>
            <p:cNvSpPr>
              <a:spLocks noChangeArrowheads="1"/>
            </p:cNvSpPr>
            <p:nvPr/>
          </p:nvSpPr>
          <p:spPr bwMode="auto">
            <a:xfrm>
              <a:off x="2275" y="2909"/>
              <a:ext cx="1509" cy="77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51" name="Oval 362"/>
            <p:cNvSpPr>
              <a:spLocks noChangeArrowheads="1"/>
            </p:cNvSpPr>
            <p:nvPr/>
          </p:nvSpPr>
          <p:spPr bwMode="auto">
            <a:xfrm>
              <a:off x="3235" y="2110"/>
              <a:ext cx="967" cy="583"/>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52" name="Oval 363"/>
            <p:cNvSpPr>
              <a:spLocks noChangeArrowheads="1"/>
            </p:cNvSpPr>
            <p:nvPr/>
          </p:nvSpPr>
          <p:spPr bwMode="auto">
            <a:xfrm>
              <a:off x="3379" y="2484"/>
              <a:ext cx="960" cy="584"/>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53" name="Oval 364"/>
            <p:cNvSpPr>
              <a:spLocks noChangeArrowheads="1"/>
            </p:cNvSpPr>
            <p:nvPr/>
          </p:nvSpPr>
          <p:spPr bwMode="auto">
            <a:xfrm>
              <a:off x="3293" y="2607"/>
              <a:ext cx="953" cy="95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54" name="Oval 365"/>
            <p:cNvSpPr>
              <a:spLocks noChangeArrowheads="1"/>
            </p:cNvSpPr>
            <p:nvPr/>
          </p:nvSpPr>
          <p:spPr bwMode="auto">
            <a:xfrm>
              <a:off x="1900" y="2319"/>
              <a:ext cx="1934" cy="95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grpSp>
        <p:nvGrpSpPr>
          <p:cNvPr id="111623" name="Group 366"/>
          <p:cNvGrpSpPr>
            <a:grpSpLocks/>
          </p:cNvGrpSpPr>
          <p:nvPr/>
        </p:nvGrpSpPr>
        <p:grpSpPr bwMode="auto">
          <a:xfrm>
            <a:off x="3868738" y="2730500"/>
            <a:ext cx="2414587" cy="1681163"/>
            <a:chOff x="1358" y="1894"/>
            <a:chExt cx="2981" cy="1793"/>
          </a:xfrm>
        </p:grpSpPr>
        <p:sp>
          <p:nvSpPr>
            <p:cNvPr id="111737" name="Oval 367"/>
            <p:cNvSpPr>
              <a:spLocks noChangeArrowheads="1"/>
            </p:cNvSpPr>
            <p:nvPr/>
          </p:nvSpPr>
          <p:spPr bwMode="auto">
            <a:xfrm>
              <a:off x="2376" y="1894"/>
              <a:ext cx="1299" cy="742"/>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38" name="Oval 368"/>
            <p:cNvSpPr>
              <a:spLocks noChangeArrowheads="1"/>
            </p:cNvSpPr>
            <p:nvPr/>
          </p:nvSpPr>
          <p:spPr bwMode="auto">
            <a:xfrm>
              <a:off x="1662" y="2088"/>
              <a:ext cx="996" cy="742"/>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39" name="Oval 369"/>
            <p:cNvSpPr>
              <a:spLocks noChangeArrowheads="1"/>
            </p:cNvSpPr>
            <p:nvPr/>
          </p:nvSpPr>
          <p:spPr bwMode="auto">
            <a:xfrm>
              <a:off x="1358" y="2535"/>
              <a:ext cx="672" cy="605"/>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40" name="Oval 370"/>
            <p:cNvSpPr>
              <a:spLocks noChangeArrowheads="1"/>
            </p:cNvSpPr>
            <p:nvPr/>
          </p:nvSpPr>
          <p:spPr bwMode="auto">
            <a:xfrm>
              <a:off x="1561" y="2801"/>
              <a:ext cx="1010" cy="656"/>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41" name="Oval 371"/>
            <p:cNvSpPr>
              <a:spLocks noChangeArrowheads="1"/>
            </p:cNvSpPr>
            <p:nvPr/>
          </p:nvSpPr>
          <p:spPr bwMode="auto">
            <a:xfrm>
              <a:off x="2275" y="2909"/>
              <a:ext cx="1509" cy="77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42" name="Oval 372"/>
            <p:cNvSpPr>
              <a:spLocks noChangeArrowheads="1"/>
            </p:cNvSpPr>
            <p:nvPr/>
          </p:nvSpPr>
          <p:spPr bwMode="auto">
            <a:xfrm>
              <a:off x="3235" y="2110"/>
              <a:ext cx="967" cy="583"/>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43" name="Oval 373"/>
            <p:cNvSpPr>
              <a:spLocks noChangeArrowheads="1"/>
            </p:cNvSpPr>
            <p:nvPr/>
          </p:nvSpPr>
          <p:spPr bwMode="auto">
            <a:xfrm>
              <a:off x="3379" y="2484"/>
              <a:ext cx="960" cy="584"/>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44" name="Oval 374"/>
            <p:cNvSpPr>
              <a:spLocks noChangeArrowheads="1"/>
            </p:cNvSpPr>
            <p:nvPr/>
          </p:nvSpPr>
          <p:spPr bwMode="auto">
            <a:xfrm>
              <a:off x="3293" y="2607"/>
              <a:ext cx="953" cy="95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45" name="Oval 375"/>
            <p:cNvSpPr>
              <a:spLocks noChangeArrowheads="1"/>
            </p:cNvSpPr>
            <p:nvPr/>
          </p:nvSpPr>
          <p:spPr bwMode="auto">
            <a:xfrm>
              <a:off x="1900" y="2319"/>
              <a:ext cx="1934" cy="95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grpSp>
        <p:nvGrpSpPr>
          <p:cNvPr id="111624" name="Group 376"/>
          <p:cNvGrpSpPr>
            <a:grpSpLocks/>
          </p:cNvGrpSpPr>
          <p:nvPr/>
        </p:nvGrpSpPr>
        <p:grpSpPr bwMode="auto">
          <a:xfrm>
            <a:off x="3902075" y="2760663"/>
            <a:ext cx="2393950" cy="1709737"/>
            <a:chOff x="1358" y="1886"/>
            <a:chExt cx="2989" cy="1810"/>
          </a:xfrm>
        </p:grpSpPr>
        <p:sp>
          <p:nvSpPr>
            <p:cNvPr id="111721" name="Arc 377"/>
            <p:cNvSpPr>
              <a:spLocks/>
            </p:cNvSpPr>
            <p:nvPr/>
          </p:nvSpPr>
          <p:spPr bwMode="auto">
            <a:xfrm>
              <a:off x="2404" y="1886"/>
              <a:ext cx="1247" cy="375"/>
            </a:xfrm>
            <a:custGeom>
              <a:avLst/>
              <a:gdLst>
                <a:gd name="T0" fmla="*/ 0 w 40985"/>
                <a:gd name="T1" fmla="*/ 0 h 21600"/>
                <a:gd name="T2" fmla="*/ 0 w 40985"/>
                <a:gd name="T3" fmla="*/ 0 h 21600"/>
                <a:gd name="T4" fmla="*/ 0 w 40985"/>
                <a:gd name="T5" fmla="*/ 0 h 21600"/>
                <a:gd name="T6" fmla="*/ 0 60000 65536"/>
                <a:gd name="T7" fmla="*/ 0 60000 65536"/>
                <a:gd name="T8" fmla="*/ 0 60000 65536"/>
                <a:gd name="T9" fmla="*/ 0 w 40985"/>
                <a:gd name="T10" fmla="*/ 0 h 21600"/>
                <a:gd name="T11" fmla="*/ 40985 w 40985"/>
                <a:gd name="T12" fmla="*/ 21600 h 21600"/>
              </a:gdLst>
              <a:ahLst/>
              <a:cxnLst>
                <a:cxn ang="T6">
                  <a:pos x="T0" y="T1"/>
                </a:cxn>
                <a:cxn ang="T7">
                  <a:pos x="T2" y="T3"/>
                </a:cxn>
                <a:cxn ang="T8">
                  <a:pos x="T4" y="T5"/>
                </a:cxn>
              </a:cxnLst>
              <a:rect l="T9" t="T10" r="T11" b="T12"/>
              <a:pathLst>
                <a:path w="40985" h="21600" fill="none" extrusionOk="0">
                  <a:moveTo>
                    <a:pt x="0" y="15316"/>
                  </a:moveTo>
                  <a:cubicBezTo>
                    <a:pt x="2766" y="6218"/>
                    <a:pt x="11157" y="-1"/>
                    <a:pt x="20666" y="0"/>
                  </a:cubicBezTo>
                  <a:cubicBezTo>
                    <a:pt x="29769" y="0"/>
                    <a:pt x="37896" y="5708"/>
                    <a:pt x="40984" y="14272"/>
                  </a:cubicBezTo>
                </a:path>
                <a:path w="40985" h="21600" stroke="0" extrusionOk="0">
                  <a:moveTo>
                    <a:pt x="0" y="15316"/>
                  </a:moveTo>
                  <a:cubicBezTo>
                    <a:pt x="2766" y="6218"/>
                    <a:pt x="11157" y="-1"/>
                    <a:pt x="20666" y="0"/>
                  </a:cubicBezTo>
                  <a:cubicBezTo>
                    <a:pt x="29769" y="0"/>
                    <a:pt x="37896" y="5708"/>
                    <a:pt x="40984" y="14272"/>
                  </a:cubicBezTo>
                  <a:lnTo>
                    <a:pt x="20666" y="21600"/>
                  </a:lnTo>
                  <a:lnTo>
                    <a:pt x="0" y="15316"/>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722" name="Arc 378"/>
            <p:cNvSpPr>
              <a:spLocks/>
            </p:cNvSpPr>
            <p:nvPr/>
          </p:nvSpPr>
          <p:spPr bwMode="auto">
            <a:xfrm>
              <a:off x="2412" y="1893"/>
              <a:ext cx="1232" cy="368"/>
            </a:xfrm>
            <a:custGeom>
              <a:avLst/>
              <a:gdLst>
                <a:gd name="T0" fmla="*/ 0 w 40951"/>
                <a:gd name="T1" fmla="*/ 0 h 21600"/>
                <a:gd name="T2" fmla="*/ 0 w 40951"/>
                <a:gd name="T3" fmla="*/ 0 h 21600"/>
                <a:gd name="T4" fmla="*/ 0 w 40951"/>
                <a:gd name="T5" fmla="*/ 0 h 21600"/>
                <a:gd name="T6" fmla="*/ 0 60000 65536"/>
                <a:gd name="T7" fmla="*/ 0 60000 65536"/>
                <a:gd name="T8" fmla="*/ 0 60000 65536"/>
                <a:gd name="T9" fmla="*/ 0 w 40951"/>
                <a:gd name="T10" fmla="*/ 0 h 21600"/>
                <a:gd name="T11" fmla="*/ 40951 w 40951"/>
                <a:gd name="T12" fmla="*/ 21600 h 21600"/>
              </a:gdLst>
              <a:ahLst/>
              <a:cxnLst>
                <a:cxn ang="T6">
                  <a:pos x="T0" y="T1"/>
                </a:cxn>
                <a:cxn ang="T7">
                  <a:pos x="T2" y="T3"/>
                </a:cxn>
                <a:cxn ang="T8">
                  <a:pos x="T4" y="T5"/>
                </a:cxn>
              </a:cxnLst>
              <a:rect l="T9" t="T10" r="T11" b="T12"/>
              <a:pathLst>
                <a:path w="40951" h="21600" fill="none" extrusionOk="0">
                  <a:moveTo>
                    <a:pt x="-1" y="15268"/>
                  </a:moveTo>
                  <a:cubicBezTo>
                    <a:pt x="2781" y="6195"/>
                    <a:pt x="11160" y="-1"/>
                    <a:pt x="20651" y="0"/>
                  </a:cubicBezTo>
                  <a:cubicBezTo>
                    <a:pt x="29734" y="0"/>
                    <a:pt x="37847" y="5683"/>
                    <a:pt x="40951" y="14219"/>
                  </a:cubicBezTo>
                </a:path>
                <a:path w="40951" h="21600" stroke="0" extrusionOk="0">
                  <a:moveTo>
                    <a:pt x="-1" y="15268"/>
                  </a:moveTo>
                  <a:cubicBezTo>
                    <a:pt x="2781" y="6195"/>
                    <a:pt x="11160" y="-1"/>
                    <a:pt x="20651" y="0"/>
                  </a:cubicBezTo>
                  <a:cubicBezTo>
                    <a:pt x="29734" y="0"/>
                    <a:pt x="37847" y="5683"/>
                    <a:pt x="40951" y="14219"/>
                  </a:cubicBezTo>
                  <a:lnTo>
                    <a:pt x="20651" y="21600"/>
                  </a:lnTo>
                  <a:lnTo>
                    <a:pt x="-1" y="15268"/>
                  </a:lnTo>
                  <a:close/>
                </a:path>
              </a:pathLst>
            </a:custGeom>
            <a:solidFill>
              <a:srgbClr val="B6C7C9"/>
            </a:solidFill>
            <a:ln w="22225">
              <a:solidFill>
                <a:srgbClr val="6C8F93"/>
              </a:solidFill>
              <a:round/>
              <a:headEnd/>
              <a:tailEnd/>
            </a:ln>
          </p:spPr>
          <p:txBody>
            <a:bodyPr/>
            <a:lstStyle/>
            <a:p>
              <a:endParaRPr lang="en-US"/>
            </a:p>
          </p:txBody>
        </p:sp>
        <p:sp>
          <p:nvSpPr>
            <p:cNvPr id="111723" name="Arc 379"/>
            <p:cNvSpPr>
              <a:spLocks/>
            </p:cNvSpPr>
            <p:nvPr/>
          </p:nvSpPr>
          <p:spPr bwMode="auto">
            <a:xfrm>
              <a:off x="1662" y="2081"/>
              <a:ext cx="766" cy="446"/>
            </a:xfrm>
            <a:custGeom>
              <a:avLst/>
              <a:gdLst>
                <a:gd name="T0" fmla="*/ 0 w 33007"/>
                <a:gd name="T1" fmla="*/ 0 h 25698"/>
                <a:gd name="T2" fmla="*/ 0 w 33007"/>
                <a:gd name="T3" fmla="*/ 0 h 25698"/>
                <a:gd name="T4" fmla="*/ 0 w 33007"/>
                <a:gd name="T5" fmla="*/ 0 h 25698"/>
                <a:gd name="T6" fmla="*/ 0 60000 65536"/>
                <a:gd name="T7" fmla="*/ 0 60000 65536"/>
                <a:gd name="T8" fmla="*/ 0 60000 65536"/>
                <a:gd name="T9" fmla="*/ 0 w 33007"/>
                <a:gd name="T10" fmla="*/ 0 h 25698"/>
                <a:gd name="T11" fmla="*/ 33007 w 33007"/>
                <a:gd name="T12" fmla="*/ 25698 h 25698"/>
              </a:gdLst>
              <a:ahLst/>
              <a:cxnLst>
                <a:cxn ang="T6">
                  <a:pos x="T0" y="T1"/>
                </a:cxn>
                <a:cxn ang="T7">
                  <a:pos x="T2" y="T3"/>
                </a:cxn>
                <a:cxn ang="T8">
                  <a:pos x="T4" y="T5"/>
                </a:cxn>
              </a:cxnLst>
              <a:rect l="T9" t="T10" r="T11" b="T12"/>
              <a:pathLst>
                <a:path w="33007" h="25698" fill="none" extrusionOk="0">
                  <a:moveTo>
                    <a:pt x="392" y="25697"/>
                  </a:moveTo>
                  <a:cubicBezTo>
                    <a:pt x="131" y="24347"/>
                    <a:pt x="0" y="22975"/>
                    <a:pt x="0" y="21600"/>
                  </a:cubicBezTo>
                  <a:cubicBezTo>
                    <a:pt x="0" y="9670"/>
                    <a:pt x="9670" y="0"/>
                    <a:pt x="21600" y="0"/>
                  </a:cubicBezTo>
                  <a:cubicBezTo>
                    <a:pt x="25631" y="-1"/>
                    <a:pt x="29583" y="1128"/>
                    <a:pt x="33007" y="3257"/>
                  </a:cubicBezTo>
                </a:path>
                <a:path w="33007" h="25698" stroke="0" extrusionOk="0">
                  <a:moveTo>
                    <a:pt x="392" y="25697"/>
                  </a:moveTo>
                  <a:cubicBezTo>
                    <a:pt x="131" y="24347"/>
                    <a:pt x="0" y="22975"/>
                    <a:pt x="0" y="21600"/>
                  </a:cubicBezTo>
                  <a:cubicBezTo>
                    <a:pt x="0" y="9670"/>
                    <a:pt x="9670" y="0"/>
                    <a:pt x="21600" y="0"/>
                  </a:cubicBezTo>
                  <a:cubicBezTo>
                    <a:pt x="25631" y="-1"/>
                    <a:pt x="29583" y="1128"/>
                    <a:pt x="33007" y="3257"/>
                  </a:cubicBezTo>
                  <a:lnTo>
                    <a:pt x="21600" y="21600"/>
                  </a:lnTo>
                  <a:lnTo>
                    <a:pt x="392" y="2569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724" name="Arc 380"/>
            <p:cNvSpPr>
              <a:spLocks/>
            </p:cNvSpPr>
            <p:nvPr/>
          </p:nvSpPr>
          <p:spPr bwMode="auto">
            <a:xfrm>
              <a:off x="1669" y="2088"/>
              <a:ext cx="755" cy="438"/>
            </a:xfrm>
            <a:custGeom>
              <a:avLst/>
              <a:gdLst>
                <a:gd name="T0" fmla="*/ 0 w 32968"/>
                <a:gd name="T1" fmla="*/ 0 h 25717"/>
                <a:gd name="T2" fmla="*/ 0 w 32968"/>
                <a:gd name="T3" fmla="*/ 0 h 25717"/>
                <a:gd name="T4" fmla="*/ 0 w 32968"/>
                <a:gd name="T5" fmla="*/ 0 h 25717"/>
                <a:gd name="T6" fmla="*/ 0 60000 65536"/>
                <a:gd name="T7" fmla="*/ 0 60000 65536"/>
                <a:gd name="T8" fmla="*/ 0 60000 65536"/>
                <a:gd name="T9" fmla="*/ 0 w 32968"/>
                <a:gd name="T10" fmla="*/ 0 h 25717"/>
                <a:gd name="T11" fmla="*/ 32968 w 32968"/>
                <a:gd name="T12" fmla="*/ 25717 h 25717"/>
              </a:gdLst>
              <a:ahLst/>
              <a:cxnLst>
                <a:cxn ang="T6">
                  <a:pos x="T0" y="T1"/>
                </a:cxn>
                <a:cxn ang="T7">
                  <a:pos x="T2" y="T3"/>
                </a:cxn>
                <a:cxn ang="T8">
                  <a:pos x="T4" y="T5"/>
                </a:cxn>
              </a:cxnLst>
              <a:rect l="T9" t="T10" r="T11" b="T12"/>
              <a:pathLst>
                <a:path w="32968" h="25717" fill="none" extrusionOk="0">
                  <a:moveTo>
                    <a:pt x="395" y="25717"/>
                  </a:moveTo>
                  <a:cubicBezTo>
                    <a:pt x="132" y="24360"/>
                    <a:pt x="0" y="22981"/>
                    <a:pt x="0" y="21600"/>
                  </a:cubicBezTo>
                  <a:cubicBezTo>
                    <a:pt x="0" y="9670"/>
                    <a:pt x="9670" y="0"/>
                    <a:pt x="21600" y="0"/>
                  </a:cubicBezTo>
                  <a:cubicBezTo>
                    <a:pt x="25616" y="-1"/>
                    <a:pt x="29552" y="1119"/>
                    <a:pt x="32967" y="3233"/>
                  </a:cubicBezTo>
                </a:path>
                <a:path w="32968" h="25717" stroke="0" extrusionOk="0">
                  <a:moveTo>
                    <a:pt x="395" y="25717"/>
                  </a:moveTo>
                  <a:cubicBezTo>
                    <a:pt x="132" y="24360"/>
                    <a:pt x="0" y="22981"/>
                    <a:pt x="0" y="21600"/>
                  </a:cubicBezTo>
                  <a:cubicBezTo>
                    <a:pt x="0" y="9670"/>
                    <a:pt x="9670" y="0"/>
                    <a:pt x="21600" y="0"/>
                  </a:cubicBezTo>
                  <a:cubicBezTo>
                    <a:pt x="25616" y="-1"/>
                    <a:pt x="29552" y="1119"/>
                    <a:pt x="32967" y="3233"/>
                  </a:cubicBezTo>
                  <a:lnTo>
                    <a:pt x="21600" y="21600"/>
                  </a:lnTo>
                  <a:lnTo>
                    <a:pt x="395" y="25717"/>
                  </a:lnTo>
                  <a:close/>
                </a:path>
              </a:pathLst>
            </a:custGeom>
            <a:solidFill>
              <a:srgbClr val="B6C7C9"/>
            </a:solidFill>
            <a:ln w="22225">
              <a:solidFill>
                <a:srgbClr val="6C8F93"/>
              </a:solidFill>
              <a:round/>
              <a:headEnd/>
              <a:tailEnd/>
            </a:ln>
          </p:spPr>
          <p:txBody>
            <a:bodyPr/>
            <a:lstStyle/>
            <a:p>
              <a:endParaRPr lang="en-US"/>
            </a:p>
          </p:txBody>
        </p:sp>
        <p:sp>
          <p:nvSpPr>
            <p:cNvPr id="111725" name="Arc 381"/>
            <p:cNvSpPr>
              <a:spLocks/>
            </p:cNvSpPr>
            <p:nvPr/>
          </p:nvSpPr>
          <p:spPr bwMode="auto">
            <a:xfrm>
              <a:off x="1553" y="3120"/>
              <a:ext cx="773" cy="345"/>
            </a:xfrm>
            <a:custGeom>
              <a:avLst/>
              <a:gdLst>
                <a:gd name="T0" fmla="*/ 0 w 32097"/>
                <a:gd name="T1" fmla="*/ 0 h 21984"/>
                <a:gd name="T2" fmla="*/ 0 w 32097"/>
                <a:gd name="T3" fmla="*/ 0 h 21984"/>
                <a:gd name="T4" fmla="*/ 0 w 32097"/>
                <a:gd name="T5" fmla="*/ 0 h 21984"/>
                <a:gd name="T6" fmla="*/ 0 60000 65536"/>
                <a:gd name="T7" fmla="*/ 0 60000 65536"/>
                <a:gd name="T8" fmla="*/ 0 60000 65536"/>
                <a:gd name="T9" fmla="*/ 0 w 32097"/>
                <a:gd name="T10" fmla="*/ 0 h 21984"/>
                <a:gd name="T11" fmla="*/ 32097 w 32097"/>
                <a:gd name="T12" fmla="*/ 21984 h 21984"/>
              </a:gdLst>
              <a:ahLst/>
              <a:cxnLst>
                <a:cxn ang="T6">
                  <a:pos x="T0" y="T1"/>
                </a:cxn>
                <a:cxn ang="T7">
                  <a:pos x="T2" y="T3"/>
                </a:cxn>
                <a:cxn ang="T8">
                  <a:pos x="T4" y="T5"/>
                </a:cxn>
              </a:cxnLst>
              <a:rect l="T9" t="T10" r="T11" b="T12"/>
              <a:pathLst>
                <a:path w="32097" h="21984" fill="none" extrusionOk="0">
                  <a:moveTo>
                    <a:pt x="32096" y="19261"/>
                  </a:moveTo>
                  <a:cubicBezTo>
                    <a:pt x="28886" y="21047"/>
                    <a:pt x="25273" y="21983"/>
                    <a:pt x="21600" y="21984"/>
                  </a:cubicBezTo>
                  <a:cubicBezTo>
                    <a:pt x="9670" y="21984"/>
                    <a:pt x="0" y="12313"/>
                    <a:pt x="0" y="384"/>
                  </a:cubicBezTo>
                  <a:cubicBezTo>
                    <a:pt x="-1" y="255"/>
                    <a:pt x="1" y="127"/>
                    <a:pt x="3" y="0"/>
                  </a:cubicBezTo>
                </a:path>
                <a:path w="32097" h="21984" stroke="0" extrusionOk="0">
                  <a:moveTo>
                    <a:pt x="32096" y="19261"/>
                  </a:moveTo>
                  <a:cubicBezTo>
                    <a:pt x="28886" y="21047"/>
                    <a:pt x="25273" y="21983"/>
                    <a:pt x="21600" y="21984"/>
                  </a:cubicBezTo>
                  <a:cubicBezTo>
                    <a:pt x="9670" y="21984"/>
                    <a:pt x="0" y="12313"/>
                    <a:pt x="0" y="384"/>
                  </a:cubicBezTo>
                  <a:cubicBezTo>
                    <a:pt x="-1" y="255"/>
                    <a:pt x="1" y="127"/>
                    <a:pt x="3" y="0"/>
                  </a:cubicBezTo>
                  <a:lnTo>
                    <a:pt x="21600" y="384"/>
                  </a:lnTo>
                  <a:lnTo>
                    <a:pt x="32096" y="19261"/>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726" name="Arc 382"/>
            <p:cNvSpPr>
              <a:spLocks/>
            </p:cNvSpPr>
            <p:nvPr/>
          </p:nvSpPr>
          <p:spPr bwMode="auto">
            <a:xfrm>
              <a:off x="1560" y="3120"/>
              <a:ext cx="761" cy="337"/>
            </a:xfrm>
            <a:custGeom>
              <a:avLst/>
              <a:gdLst>
                <a:gd name="T0" fmla="*/ 0 w 32039"/>
                <a:gd name="T1" fmla="*/ 0 h 21986"/>
                <a:gd name="T2" fmla="*/ 0 w 32039"/>
                <a:gd name="T3" fmla="*/ 0 h 21986"/>
                <a:gd name="T4" fmla="*/ 0 w 32039"/>
                <a:gd name="T5" fmla="*/ 0 h 21986"/>
                <a:gd name="T6" fmla="*/ 0 60000 65536"/>
                <a:gd name="T7" fmla="*/ 0 60000 65536"/>
                <a:gd name="T8" fmla="*/ 0 60000 65536"/>
                <a:gd name="T9" fmla="*/ 0 w 32039"/>
                <a:gd name="T10" fmla="*/ 0 h 21986"/>
                <a:gd name="T11" fmla="*/ 32039 w 32039"/>
                <a:gd name="T12" fmla="*/ 21986 h 21986"/>
              </a:gdLst>
              <a:ahLst/>
              <a:cxnLst>
                <a:cxn ang="T6">
                  <a:pos x="T0" y="T1"/>
                </a:cxn>
                <a:cxn ang="T7">
                  <a:pos x="T2" y="T3"/>
                </a:cxn>
                <a:cxn ang="T8">
                  <a:pos x="T4" y="T5"/>
                </a:cxn>
              </a:cxnLst>
              <a:rect l="T9" t="T10" r="T11" b="T12"/>
              <a:pathLst>
                <a:path w="32039" h="21986" fill="none" extrusionOk="0">
                  <a:moveTo>
                    <a:pt x="32038" y="19295"/>
                  </a:moveTo>
                  <a:cubicBezTo>
                    <a:pt x="28842" y="21060"/>
                    <a:pt x="25251" y="21985"/>
                    <a:pt x="21600" y="21986"/>
                  </a:cubicBezTo>
                  <a:cubicBezTo>
                    <a:pt x="9670" y="21986"/>
                    <a:pt x="0" y="12315"/>
                    <a:pt x="0" y="386"/>
                  </a:cubicBezTo>
                  <a:cubicBezTo>
                    <a:pt x="-1" y="257"/>
                    <a:pt x="1" y="128"/>
                    <a:pt x="3" y="0"/>
                  </a:cubicBezTo>
                </a:path>
                <a:path w="32039" h="21986" stroke="0" extrusionOk="0">
                  <a:moveTo>
                    <a:pt x="32038" y="19295"/>
                  </a:moveTo>
                  <a:cubicBezTo>
                    <a:pt x="28842" y="21060"/>
                    <a:pt x="25251" y="21985"/>
                    <a:pt x="21600" y="21986"/>
                  </a:cubicBezTo>
                  <a:cubicBezTo>
                    <a:pt x="9670" y="21986"/>
                    <a:pt x="0" y="12315"/>
                    <a:pt x="0" y="386"/>
                  </a:cubicBezTo>
                  <a:cubicBezTo>
                    <a:pt x="-1" y="257"/>
                    <a:pt x="1" y="128"/>
                    <a:pt x="3" y="0"/>
                  </a:cubicBezTo>
                  <a:lnTo>
                    <a:pt x="21600" y="386"/>
                  </a:lnTo>
                  <a:lnTo>
                    <a:pt x="32038" y="19295"/>
                  </a:lnTo>
                  <a:close/>
                </a:path>
              </a:pathLst>
            </a:custGeom>
            <a:solidFill>
              <a:srgbClr val="B6C7C9"/>
            </a:solidFill>
            <a:ln w="22225">
              <a:solidFill>
                <a:srgbClr val="6C8F93"/>
              </a:solidFill>
              <a:round/>
              <a:headEnd/>
              <a:tailEnd/>
            </a:ln>
          </p:spPr>
          <p:txBody>
            <a:bodyPr/>
            <a:lstStyle/>
            <a:p>
              <a:endParaRPr lang="en-US"/>
            </a:p>
          </p:txBody>
        </p:sp>
        <p:sp>
          <p:nvSpPr>
            <p:cNvPr id="111727" name="Arc 383"/>
            <p:cNvSpPr>
              <a:spLocks/>
            </p:cNvSpPr>
            <p:nvPr/>
          </p:nvSpPr>
          <p:spPr bwMode="auto">
            <a:xfrm>
              <a:off x="3626" y="2103"/>
              <a:ext cx="584" cy="427"/>
            </a:xfrm>
            <a:custGeom>
              <a:avLst/>
              <a:gdLst>
                <a:gd name="T0" fmla="*/ 0 w 26070"/>
                <a:gd name="T1" fmla="*/ 0 h 31631"/>
                <a:gd name="T2" fmla="*/ 0 w 26070"/>
                <a:gd name="T3" fmla="*/ 0 h 31631"/>
                <a:gd name="T4" fmla="*/ 0 w 26070"/>
                <a:gd name="T5" fmla="*/ 0 h 31631"/>
                <a:gd name="T6" fmla="*/ 0 60000 65536"/>
                <a:gd name="T7" fmla="*/ 0 60000 65536"/>
                <a:gd name="T8" fmla="*/ 0 60000 65536"/>
                <a:gd name="T9" fmla="*/ 0 w 26070"/>
                <a:gd name="T10" fmla="*/ 0 h 31631"/>
                <a:gd name="T11" fmla="*/ 26070 w 26070"/>
                <a:gd name="T12" fmla="*/ 31631 h 31631"/>
              </a:gdLst>
              <a:ahLst/>
              <a:cxnLst>
                <a:cxn ang="T6">
                  <a:pos x="T0" y="T1"/>
                </a:cxn>
                <a:cxn ang="T7">
                  <a:pos x="T2" y="T3"/>
                </a:cxn>
                <a:cxn ang="T8">
                  <a:pos x="T4" y="T5"/>
                </a:cxn>
              </a:cxnLst>
              <a:rect l="T9" t="T10" r="T11" b="T12"/>
              <a:pathLst>
                <a:path w="26070" h="31631" fill="none" extrusionOk="0">
                  <a:moveTo>
                    <a:pt x="-1" y="467"/>
                  </a:moveTo>
                  <a:cubicBezTo>
                    <a:pt x="1469" y="156"/>
                    <a:pt x="2967" y="-1"/>
                    <a:pt x="4470" y="0"/>
                  </a:cubicBezTo>
                  <a:cubicBezTo>
                    <a:pt x="16399" y="0"/>
                    <a:pt x="26070" y="9670"/>
                    <a:pt x="26070" y="21600"/>
                  </a:cubicBezTo>
                  <a:cubicBezTo>
                    <a:pt x="26070" y="25094"/>
                    <a:pt x="25222" y="28536"/>
                    <a:pt x="23599" y="31631"/>
                  </a:cubicBezTo>
                </a:path>
                <a:path w="26070" h="31631" stroke="0" extrusionOk="0">
                  <a:moveTo>
                    <a:pt x="-1" y="467"/>
                  </a:moveTo>
                  <a:cubicBezTo>
                    <a:pt x="1469" y="156"/>
                    <a:pt x="2967" y="-1"/>
                    <a:pt x="4470" y="0"/>
                  </a:cubicBezTo>
                  <a:cubicBezTo>
                    <a:pt x="16399" y="0"/>
                    <a:pt x="26070" y="9670"/>
                    <a:pt x="26070" y="21600"/>
                  </a:cubicBezTo>
                  <a:cubicBezTo>
                    <a:pt x="26070" y="25094"/>
                    <a:pt x="25222" y="28536"/>
                    <a:pt x="23599" y="31631"/>
                  </a:cubicBezTo>
                  <a:lnTo>
                    <a:pt x="4470" y="21600"/>
                  </a:lnTo>
                  <a:lnTo>
                    <a:pt x="-1" y="46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728" name="Arc 384"/>
            <p:cNvSpPr>
              <a:spLocks/>
            </p:cNvSpPr>
            <p:nvPr/>
          </p:nvSpPr>
          <p:spPr bwMode="auto">
            <a:xfrm>
              <a:off x="3628" y="2110"/>
              <a:ext cx="574" cy="418"/>
            </a:xfrm>
            <a:custGeom>
              <a:avLst/>
              <a:gdLst>
                <a:gd name="T0" fmla="*/ 0 w 26029"/>
                <a:gd name="T1" fmla="*/ 0 h 31708"/>
                <a:gd name="T2" fmla="*/ 0 w 26029"/>
                <a:gd name="T3" fmla="*/ 0 h 31708"/>
                <a:gd name="T4" fmla="*/ 0 w 26029"/>
                <a:gd name="T5" fmla="*/ 0 h 31708"/>
                <a:gd name="T6" fmla="*/ 0 60000 65536"/>
                <a:gd name="T7" fmla="*/ 0 60000 65536"/>
                <a:gd name="T8" fmla="*/ 0 60000 65536"/>
                <a:gd name="T9" fmla="*/ 0 w 26029"/>
                <a:gd name="T10" fmla="*/ 0 h 31708"/>
                <a:gd name="T11" fmla="*/ 26029 w 26029"/>
                <a:gd name="T12" fmla="*/ 31708 h 31708"/>
              </a:gdLst>
              <a:ahLst/>
              <a:cxnLst>
                <a:cxn ang="T6">
                  <a:pos x="T0" y="T1"/>
                </a:cxn>
                <a:cxn ang="T7">
                  <a:pos x="T2" y="T3"/>
                </a:cxn>
                <a:cxn ang="T8">
                  <a:pos x="T4" y="T5"/>
                </a:cxn>
              </a:cxnLst>
              <a:rect l="T9" t="T10" r="T11" b="T12"/>
              <a:pathLst>
                <a:path w="26029" h="31708" fill="none" extrusionOk="0">
                  <a:moveTo>
                    <a:pt x="-1" y="458"/>
                  </a:moveTo>
                  <a:cubicBezTo>
                    <a:pt x="1456" y="153"/>
                    <a:pt x="2940" y="-1"/>
                    <a:pt x="4429" y="0"/>
                  </a:cubicBezTo>
                  <a:cubicBezTo>
                    <a:pt x="16358" y="0"/>
                    <a:pt x="26029" y="9670"/>
                    <a:pt x="26029" y="21600"/>
                  </a:cubicBezTo>
                  <a:cubicBezTo>
                    <a:pt x="26029" y="25123"/>
                    <a:pt x="25166" y="28593"/>
                    <a:pt x="23517" y="31707"/>
                  </a:cubicBezTo>
                </a:path>
                <a:path w="26029" h="31708" stroke="0" extrusionOk="0">
                  <a:moveTo>
                    <a:pt x="-1" y="458"/>
                  </a:moveTo>
                  <a:cubicBezTo>
                    <a:pt x="1456" y="153"/>
                    <a:pt x="2940" y="-1"/>
                    <a:pt x="4429" y="0"/>
                  </a:cubicBezTo>
                  <a:cubicBezTo>
                    <a:pt x="16358" y="0"/>
                    <a:pt x="26029" y="9670"/>
                    <a:pt x="26029" y="21600"/>
                  </a:cubicBezTo>
                  <a:cubicBezTo>
                    <a:pt x="26029" y="25123"/>
                    <a:pt x="25166" y="28593"/>
                    <a:pt x="23517" y="31707"/>
                  </a:cubicBezTo>
                  <a:lnTo>
                    <a:pt x="4429" y="21600"/>
                  </a:lnTo>
                  <a:lnTo>
                    <a:pt x="-1" y="458"/>
                  </a:lnTo>
                  <a:close/>
                </a:path>
              </a:pathLst>
            </a:custGeom>
            <a:solidFill>
              <a:srgbClr val="B6C7C9"/>
            </a:solidFill>
            <a:ln w="22225">
              <a:solidFill>
                <a:srgbClr val="6C8F93"/>
              </a:solidFill>
              <a:round/>
              <a:headEnd/>
              <a:tailEnd/>
            </a:ln>
          </p:spPr>
          <p:txBody>
            <a:bodyPr/>
            <a:lstStyle/>
            <a:p>
              <a:endParaRPr lang="en-US"/>
            </a:p>
          </p:txBody>
        </p:sp>
        <p:sp>
          <p:nvSpPr>
            <p:cNvPr id="111729" name="Arc 385"/>
            <p:cNvSpPr>
              <a:spLocks/>
            </p:cNvSpPr>
            <p:nvPr/>
          </p:nvSpPr>
          <p:spPr bwMode="auto">
            <a:xfrm>
              <a:off x="3791" y="2534"/>
              <a:ext cx="556" cy="428"/>
            </a:xfrm>
            <a:custGeom>
              <a:avLst/>
              <a:gdLst>
                <a:gd name="T0" fmla="*/ 0 w 21600"/>
                <a:gd name="T1" fmla="*/ 0 h 29154"/>
                <a:gd name="T2" fmla="*/ 0 w 21600"/>
                <a:gd name="T3" fmla="*/ 0 h 29154"/>
                <a:gd name="T4" fmla="*/ 0 w 21600"/>
                <a:gd name="T5" fmla="*/ 0 h 29154"/>
                <a:gd name="T6" fmla="*/ 0 60000 65536"/>
                <a:gd name="T7" fmla="*/ 0 60000 65536"/>
                <a:gd name="T8" fmla="*/ 0 60000 65536"/>
                <a:gd name="T9" fmla="*/ 0 w 21600"/>
                <a:gd name="T10" fmla="*/ 0 h 29154"/>
                <a:gd name="T11" fmla="*/ 21600 w 21600"/>
                <a:gd name="T12" fmla="*/ 29154 h 29154"/>
              </a:gdLst>
              <a:ahLst/>
              <a:cxnLst>
                <a:cxn ang="T6">
                  <a:pos x="T0" y="T1"/>
                </a:cxn>
                <a:cxn ang="T7">
                  <a:pos x="T2" y="T3"/>
                </a:cxn>
                <a:cxn ang="T8">
                  <a:pos x="T4" y="T5"/>
                </a:cxn>
              </a:cxnLst>
              <a:rect l="T9" t="T10" r="T11" b="T12"/>
              <a:pathLst>
                <a:path w="21600" h="29154" fill="none" extrusionOk="0">
                  <a:moveTo>
                    <a:pt x="13583" y="0"/>
                  </a:moveTo>
                  <a:cubicBezTo>
                    <a:pt x="18654" y="4101"/>
                    <a:pt x="21600" y="10273"/>
                    <a:pt x="21600" y="16794"/>
                  </a:cubicBezTo>
                  <a:cubicBezTo>
                    <a:pt x="21600" y="21214"/>
                    <a:pt x="20243" y="25528"/>
                    <a:pt x="17714" y="29154"/>
                  </a:cubicBezTo>
                </a:path>
                <a:path w="21600" h="29154" stroke="0" extrusionOk="0">
                  <a:moveTo>
                    <a:pt x="13583" y="0"/>
                  </a:moveTo>
                  <a:cubicBezTo>
                    <a:pt x="18654" y="4101"/>
                    <a:pt x="21600" y="10273"/>
                    <a:pt x="21600" y="16794"/>
                  </a:cubicBezTo>
                  <a:cubicBezTo>
                    <a:pt x="21600" y="21214"/>
                    <a:pt x="20243" y="25528"/>
                    <a:pt x="17714" y="29154"/>
                  </a:cubicBezTo>
                  <a:lnTo>
                    <a:pt x="0" y="16794"/>
                  </a:lnTo>
                  <a:lnTo>
                    <a:pt x="13583" y="0"/>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730" name="Arc 386"/>
            <p:cNvSpPr>
              <a:spLocks/>
            </p:cNvSpPr>
            <p:nvPr/>
          </p:nvSpPr>
          <p:spPr bwMode="auto">
            <a:xfrm>
              <a:off x="3791" y="2538"/>
              <a:ext cx="549" cy="420"/>
            </a:xfrm>
            <a:custGeom>
              <a:avLst/>
              <a:gdLst>
                <a:gd name="T0" fmla="*/ 0 w 21600"/>
                <a:gd name="T1" fmla="*/ 0 h 29298"/>
                <a:gd name="T2" fmla="*/ 0 w 21600"/>
                <a:gd name="T3" fmla="*/ 0 h 29298"/>
                <a:gd name="T4" fmla="*/ 0 w 21600"/>
                <a:gd name="T5" fmla="*/ 0 h 29298"/>
                <a:gd name="T6" fmla="*/ 0 60000 65536"/>
                <a:gd name="T7" fmla="*/ 0 60000 65536"/>
                <a:gd name="T8" fmla="*/ 0 60000 65536"/>
                <a:gd name="T9" fmla="*/ 0 w 21600"/>
                <a:gd name="T10" fmla="*/ 0 h 29298"/>
                <a:gd name="T11" fmla="*/ 21600 w 21600"/>
                <a:gd name="T12" fmla="*/ 29298 h 29298"/>
              </a:gdLst>
              <a:ahLst/>
              <a:cxnLst>
                <a:cxn ang="T6">
                  <a:pos x="T0" y="T1"/>
                </a:cxn>
                <a:cxn ang="T7">
                  <a:pos x="T2" y="T3"/>
                </a:cxn>
                <a:cxn ang="T8">
                  <a:pos x="T4" y="T5"/>
                </a:cxn>
              </a:cxnLst>
              <a:rect l="T9" t="T10" r="T11" b="T12"/>
              <a:pathLst>
                <a:path w="21600" h="29298" fill="none" extrusionOk="0">
                  <a:moveTo>
                    <a:pt x="13504" y="0"/>
                  </a:moveTo>
                  <a:cubicBezTo>
                    <a:pt x="18621" y="4099"/>
                    <a:pt x="21600" y="10301"/>
                    <a:pt x="21600" y="16858"/>
                  </a:cubicBezTo>
                  <a:cubicBezTo>
                    <a:pt x="21600" y="21311"/>
                    <a:pt x="20223" y="25656"/>
                    <a:pt x="17658" y="29298"/>
                  </a:cubicBezTo>
                </a:path>
                <a:path w="21600" h="29298" stroke="0" extrusionOk="0">
                  <a:moveTo>
                    <a:pt x="13504" y="0"/>
                  </a:moveTo>
                  <a:cubicBezTo>
                    <a:pt x="18621" y="4099"/>
                    <a:pt x="21600" y="10301"/>
                    <a:pt x="21600" y="16858"/>
                  </a:cubicBezTo>
                  <a:cubicBezTo>
                    <a:pt x="21600" y="21311"/>
                    <a:pt x="20223" y="25656"/>
                    <a:pt x="17658" y="29298"/>
                  </a:cubicBezTo>
                  <a:lnTo>
                    <a:pt x="0" y="16858"/>
                  </a:lnTo>
                  <a:lnTo>
                    <a:pt x="13504" y="0"/>
                  </a:lnTo>
                  <a:close/>
                </a:path>
              </a:pathLst>
            </a:custGeom>
            <a:solidFill>
              <a:srgbClr val="B6C7C9"/>
            </a:solidFill>
            <a:ln w="22225">
              <a:solidFill>
                <a:srgbClr val="6C8F93"/>
              </a:solidFill>
              <a:round/>
              <a:headEnd/>
              <a:tailEnd/>
            </a:ln>
          </p:spPr>
          <p:txBody>
            <a:bodyPr/>
            <a:lstStyle/>
            <a:p>
              <a:endParaRPr lang="en-US"/>
            </a:p>
          </p:txBody>
        </p:sp>
        <p:sp>
          <p:nvSpPr>
            <p:cNvPr id="111731" name="Arc 387"/>
            <p:cNvSpPr>
              <a:spLocks/>
            </p:cNvSpPr>
            <p:nvPr/>
          </p:nvSpPr>
          <p:spPr bwMode="auto">
            <a:xfrm>
              <a:off x="3609" y="2973"/>
              <a:ext cx="651" cy="607"/>
            </a:xfrm>
            <a:custGeom>
              <a:avLst/>
              <a:gdLst>
                <a:gd name="T0" fmla="*/ 0 w 28655"/>
                <a:gd name="T1" fmla="*/ 0 h 27157"/>
                <a:gd name="T2" fmla="*/ 0 w 28655"/>
                <a:gd name="T3" fmla="*/ 0 h 27157"/>
                <a:gd name="T4" fmla="*/ 0 w 28655"/>
                <a:gd name="T5" fmla="*/ 0 h 27157"/>
                <a:gd name="T6" fmla="*/ 0 60000 65536"/>
                <a:gd name="T7" fmla="*/ 0 60000 65536"/>
                <a:gd name="T8" fmla="*/ 0 60000 65536"/>
                <a:gd name="T9" fmla="*/ 0 w 28655"/>
                <a:gd name="T10" fmla="*/ 0 h 27157"/>
                <a:gd name="T11" fmla="*/ 28655 w 28655"/>
                <a:gd name="T12" fmla="*/ 27157 h 27157"/>
              </a:gdLst>
              <a:ahLst/>
              <a:cxnLst>
                <a:cxn ang="T6">
                  <a:pos x="T0" y="T1"/>
                </a:cxn>
                <a:cxn ang="T7">
                  <a:pos x="T2" y="T3"/>
                </a:cxn>
                <a:cxn ang="T8">
                  <a:pos x="T4" y="T5"/>
                </a:cxn>
              </a:cxnLst>
              <a:rect l="T9" t="T10" r="T11" b="T12"/>
              <a:pathLst>
                <a:path w="28655" h="27157" fill="none" extrusionOk="0">
                  <a:moveTo>
                    <a:pt x="27927" y="0"/>
                  </a:moveTo>
                  <a:cubicBezTo>
                    <a:pt x="28410" y="1812"/>
                    <a:pt x="28655" y="3680"/>
                    <a:pt x="28655" y="5557"/>
                  </a:cubicBezTo>
                  <a:cubicBezTo>
                    <a:pt x="28655" y="17486"/>
                    <a:pt x="18984" y="27157"/>
                    <a:pt x="7055" y="27157"/>
                  </a:cubicBezTo>
                  <a:cubicBezTo>
                    <a:pt x="4653" y="27157"/>
                    <a:pt x="2269" y="26756"/>
                    <a:pt x="-1" y="25972"/>
                  </a:cubicBezTo>
                </a:path>
                <a:path w="28655" h="27157" stroke="0" extrusionOk="0">
                  <a:moveTo>
                    <a:pt x="27927" y="0"/>
                  </a:moveTo>
                  <a:cubicBezTo>
                    <a:pt x="28410" y="1812"/>
                    <a:pt x="28655" y="3680"/>
                    <a:pt x="28655" y="5557"/>
                  </a:cubicBezTo>
                  <a:cubicBezTo>
                    <a:pt x="28655" y="17486"/>
                    <a:pt x="18984" y="27157"/>
                    <a:pt x="7055" y="27157"/>
                  </a:cubicBezTo>
                  <a:cubicBezTo>
                    <a:pt x="4653" y="27157"/>
                    <a:pt x="2269" y="26756"/>
                    <a:pt x="-1" y="25972"/>
                  </a:cubicBezTo>
                  <a:lnTo>
                    <a:pt x="7055" y="5557"/>
                  </a:lnTo>
                  <a:lnTo>
                    <a:pt x="27927" y="0"/>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732" name="Arc 388"/>
            <p:cNvSpPr>
              <a:spLocks/>
            </p:cNvSpPr>
            <p:nvPr/>
          </p:nvSpPr>
          <p:spPr bwMode="auto">
            <a:xfrm>
              <a:off x="3611" y="2975"/>
              <a:ext cx="642" cy="598"/>
            </a:xfrm>
            <a:custGeom>
              <a:avLst/>
              <a:gdLst>
                <a:gd name="T0" fmla="*/ 0 w 28653"/>
                <a:gd name="T1" fmla="*/ 0 h 27158"/>
                <a:gd name="T2" fmla="*/ 0 w 28653"/>
                <a:gd name="T3" fmla="*/ 0 h 27158"/>
                <a:gd name="T4" fmla="*/ 0 w 28653"/>
                <a:gd name="T5" fmla="*/ 0 h 27158"/>
                <a:gd name="T6" fmla="*/ 0 60000 65536"/>
                <a:gd name="T7" fmla="*/ 0 60000 65536"/>
                <a:gd name="T8" fmla="*/ 0 60000 65536"/>
                <a:gd name="T9" fmla="*/ 0 w 28653"/>
                <a:gd name="T10" fmla="*/ 0 h 27158"/>
                <a:gd name="T11" fmla="*/ 28653 w 28653"/>
                <a:gd name="T12" fmla="*/ 27158 h 27158"/>
              </a:gdLst>
              <a:ahLst/>
              <a:cxnLst>
                <a:cxn ang="T6">
                  <a:pos x="T0" y="T1"/>
                </a:cxn>
                <a:cxn ang="T7">
                  <a:pos x="T2" y="T3"/>
                </a:cxn>
                <a:cxn ang="T8">
                  <a:pos x="T4" y="T5"/>
                </a:cxn>
              </a:cxnLst>
              <a:rect l="T9" t="T10" r="T11" b="T12"/>
              <a:pathLst>
                <a:path w="28653" h="27158" fill="none" extrusionOk="0">
                  <a:moveTo>
                    <a:pt x="27925" y="0"/>
                  </a:moveTo>
                  <a:cubicBezTo>
                    <a:pt x="28408" y="1813"/>
                    <a:pt x="28653" y="3681"/>
                    <a:pt x="28653" y="5558"/>
                  </a:cubicBezTo>
                  <a:cubicBezTo>
                    <a:pt x="28653" y="17487"/>
                    <a:pt x="18982" y="27158"/>
                    <a:pt x="7053" y="27158"/>
                  </a:cubicBezTo>
                  <a:cubicBezTo>
                    <a:pt x="4652" y="27158"/>
                    <a:pt x="2268" y="26757"/>
                    <a:pt x="-1" y="25974"/>
                  </a:cubicBezTo>
                </a:path>
                <a:path w="28653" h="27158" stroke="0" extrusionOk="0">
                  <a:moveTo>
                    <a:pt x="27925" y="0"/>
                  </a:moveTo>
                  <a:cubicBezTo>
                    <a:pt x="28408" y="1813"/>
                    <a:pt x="28653" y="3681"/>
                    <a:pt x="28653" y="5558"/>
                  </a:cubicBezTo>
                  <a:cubicBezTo>
                    <a:pt x="28653" y="17487"/>
                    <a:pt x="18982" y="27158"/>
                    <a:pt x="7053" y="27158"/>
                  </a:cubicBezTo>
                  <a:cubicBezTo>
                    <a:pt x="4652" y="27158"/>
                    <a:pt x="2268" y="26757"/>
                    <a:pt x="-1" y="25974"/>
                  </a:cubicBezTo>
                  <a:lnTo>
                    <a:pt x="7053" y="5558"/>
                  </a:lnTo>
                  <a:lnTo>
                    <a:pt x="27925" y="0"/>
                  </a:lnTo>
                  <a:close/>
                </a:path>
              </a:pathLst>
            </a:custGeom>
            <a:solidFill>
              <a:srgbClr val="B6C7C9"/>
            </a:solidFill>
            <a:ln w="22225">
              <a:solidFill>
                <a:srgbClr val="6C8F93"/>
              </a:solidFill>
              <a:round/>
              <a:headEnd/>
              <a:tailEnd/>
            </a:ln>
          </p:spPr>
          <p:txBody>
            <a:bodyPr/>
            <a:lstStyle/>
            <a:p>
              <a:endParaRPr lang="en-US"/>
            </a:p>
          </p:txBody>
        </p:sp>
        <p:sp>
          <p:nvSpPr>
            <p:cNvPr id="111733" name="Arc 389"/>
            <p:cNvSpPr>
              <a:spLocks/>
            </p:cNvSpPr>
            <p:nvPr/>
          </p:nvSpPr>
          <p:spPr bwMode="auto">
            <a:xfrm>
              <a:off x="1358" y="2529"/>
              <a:ext cx="354" cy="592"/>
            </a:xfrm>
            <a:custGeom>
              <a:avLst/>
              <a:gdLst>
                <a:gd name="T0" fmla="*/ 0 w 21600"/>
                <a:gd name="T1" fmla="*/ 0 h 41297"/>
                <a:gd name="T2" fmla="*/ 0 w 21600"/>
                <a:gd name="T3" fmla="*/ 0 h 41297"/>
                <a:gd name="T4" fmla="*/ 0 w 21600"/>
                <a:gd name="T5" fmla="*/ 0 h 41297"/>
                <a:gd name="T6" fmla="*/ 0 60000 65536"/>
                <a:gd name="T7" fmla="*/ 0 60000 65536"/>
                <a:gd name="T8" fmla="*/ 0 60000 65536"/>
                <a:gd name="T9" fmla="*/ 0 w 21600"/>
                <a:gd name="T10" fmla="*/ 0 h 41297"/>
                <a:gd name="T11" fmla="*/ 21600 w 21600"/>
                <a:gd name="T12" fmla="*/ 41297 h 41297"/>
              </a:gdLst>
              <a:ahLst/>
              <a:cxnLst>
                <a:cxn ang="T6">
                  <a:pos x="T0" y="T1"/>
                </a:cxn>
                <a:cxn ang="T7">
                  <a:pos x="T2" y="T3"/>
                </a:cxn>
                <a:cxn ang="T8">
                  <a:pos x="T4" y="T5"/>
                </a:cxn>
              </a:cxnLst>
              <a:rect l="T9" t="T10" r="T11" b="T12"/>
              <a:pathLst>
                <a:path w="21600" h="41297" fill="none" extrusionOk="0">
                  <a:moveTo>
                    <a:pt x="12844" y="41297"/>
                  </a:moveTo>
                  <a:cubicBezTo>
                    <a:pt x="5035" y="37834"/>
                    <a:pt x="0" y="30094"/>
                    <a:pt x="0" y="21551"/>
                  </a:cubicBezTo>
                  <a:cubicBezTo>
                    <a:pt x="-1" y="10187"/>
                    <a:pt x="8803" y="767"/>
                    <a:pt x="20141" y="0"/>
                  </a:cubicBezTo>
                </a:path>
                <a:path w="21600" h="41297" stroke="0" extrusionOk="0">
                  <a:moveTo>
                    <a:pt x="12844" y="41297"/>
                  </a:moveTo>
                  <a:cubicBezTo>
                    <a:pt x="5035" y="37834"/>
                    <a:pt x="0" y="30094"/>
                    <a:pt x="0" y="21551"/>
                  </a:cubicBezTo>
                  <a:cubicBezTo>
                    <a:pt x="-1" y="10187"/>
                    <a:pt x="8803" y="767"/>
                    <a:pt x="20141" y="0"/>
                  </a:cubicBezTo>
                  <a:lnTo>
                    <a:pt x="21600" y="21551"/>
                  </a:lnTo>
                  <a:lnTo>
                    <a:pt x="12844" y="4129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734" name="Arc 390"/>
            <p:cNvSpPr>
              <a:spLocks/>
            </p:cNvSpPr>
            <p:nvPr/>
          </p:nvSpPr>
          <p:spPr bwMode="auto">
            <a:xfrm>
              <a:off x="1365" y="2536"/>
              <a:ext cx="347" cy="578"/>
            </a:xfrm>
            <a:custGeom>
              <a:avLst/>
              <a:gdLst>
                <a:gd name="T0" fmla="*/ 0 w 21600"/>
                <a:gd name="T1" fmla="*/ 0 h 41307"/>
                <a:gd name="T2" fmla="*/ 0 w 21600"/>
                <a:gd name="T3" fmla="*/ 0 h 41307"/>
                <a:gd name="T4" fmla="*/ 0 w 21600"/>
                <a:gd name="T5" fmla="*/ 0 h 41307"/>
                <a:gd name="T6" fmla="*/ 0 60000 65536"/>
                <a:gd name="T7" fmla="*/ 0 60000 65536"/>
                <a:gd name="T8" fmla="*/ 0 60000 65536"/>
                <a:gd name="T9" fmla="*/ 0 w 21600"/>
                <a:gd name="T10" fmla="*/ 0 h 41307"/>
                <a:gd name="T11" fmla="*/ 21600 w 21600"/>
                <a:gd name="T12" fmla="*/ 41307 h 41307"/>
              </a:gdLst>
              <a:ahLst/>
              <a:cxnLst>
                <a:cxn ang="T6">
                  <a:pos x="T0" y="T1"/>
                </a:cxn>
                <a:cxn ang="T7">
                  <a:pos x="T2" y="T3"/>
                </a:cxn>
                <a:cxn ang="T8">
                  <a:pos x="T4" y="T5"/>
                </a:cxn>
              </a:cxnLst>
              <a:rect l="T9" t="T10" r="T11" b="T12"/>
              <a:pathLst>
                <a:path w="21600" h="41307" fill="none" extrusionOk="0">
                  <a:moveTo>
                    <a:pt x="12867" y="41306"/>
                  </a:moveTo>
                  <a:cubicBezTo>
                    <a:pt x="5045" y="37849"/>
                    <a:pt x="0" y="30102"/>
                    <a:pt x="0" y="21551"/>
                  </a:cubicBezTo>
                  <a:cubicBezTo>
                    <a:pt x="-1" y="10186"/>
                    <a:pt x="8806" y="765"/>
                    <a:pt x="20145" y="-1"/>
                  </a:cubicBezTo>
                </a:path>
                <a:path w="21600" h="41307" stroke="0" extrusionOk="0">
                  <a:moveTo>
                    <a:pt x="12867" y="41306"/>
                  </a:moveTo>
                  <a:cubicBezTo>
                    <a:pt x="5045" y="37849"/>
                    <a:pt x="0" y="30102"/>
                    <a:pt x="0" y="21551"/>
                  </a:cubicBezTo>
                  <a:cubicBezTo>
                    <a:pt x="-1" y="10186"/>
                    <a:pt x="8806" y="765"/>
                    <a:pt x="20145" y="-1"/>
                  </a:cubicBezTo>
                  <a:lnTo>
                    <a:pt x="21600" y="21551"/>
                  </a:lnTo>
                  <a:lnTo>
                    <a:pt x="12867" y="41306"/>
                  </a:lnTo>
                  <a:close/>
                </a:path>
              </a:pathLst>
            </a:custGeom>
            <a:solidFill>
              <a:srgbClr val="B6C7C9"/>
            </a:solidFill>
            <a:ln w="22225">
              <a:solidFill>
                <a:srgbClr val="6C8F93"/>
              </a:solidFill>
              <a:round/>
              <a:headEnd/>
              <a:tailEnd/>
            </a:ln>
          </p:spPr>
          <p:txBody>
            <a:bodyPr/>
            <a:lstStyle/>
            <a:p>
              <a:endParaRPr lang="en-US"/>
            </a:p>
          </p:txBody>
        </p:sp>
        <p:sp>
          <p:nvSpPr>
            <p:cNvPr id="111735" name="Arc 391"/>
            <p:cNvSpPr>
              <a:spLocks/>
            </p:cNvSpPr>
            <p:nvPr/>
          </p:nvSpPr>
          <p:spPr bwMode="auto">
            <a:xfrm>
              <a:off x="2293" y="3335"/>
              <a:ext cx="1344" cy="361"/>
            </a:xfrm>
            <a:custGeom>
              <a:avLst/>
              <a:gdLst>
                <a:gd name="T0" fmla="*/ 0 w 39224"/>
                <a:gd name="T1" fmla="*/ 0 h 21600"/>
                <a:gd name="T2" fmla="*/ 0 w 39224"/>
                <a:gd name="T3" fmla="*/ 0 h 21600"/>
                <a:gd name="T4" fmla="*/ 0 w 39224"/>
                <a:gd name="T5" fmla="*/ 0 h 21600"/>
                <a:gd name="T6" fmla="*/ 0 60000 65536"/>
                <a:gd name="T7" fmla="*/ 0 60000 65536"/>
                <a:gd name="T8" fmla="*/ 0 60000 65536"/>
                <a:gd name="T9" fmla="*/ 0 w 39224"/>
                <a:gd name="T10" fmla="*/ 0 h 21600"/>
                <a:gd name="T11" fmla="*/ 39224 w 39224"/>
                <a:gd name="T12" fmla="*/ 21600 h 21600"/>
              </a:gdLst>
              <a:ahLst/>
              <a:cxnLst>
                <a:cxn ang="T6">
                  <a:pos x="T0" y="T1"/>
                </a:cxn>
                <a:cxn ang="T7">
                  <a:pos x="T2" y="T3"/>
                </a:cxn>
                <a:cxn ang="T8">
                  <a:pos x="T4" y="T5"/>
                </a:cxn>
              </a:cxnLst>
              <a:rect l="T9" t="T10" r="T11" b="T12"/>
              <a:pathLst>
                <a:path w="39224" h="21600" fill="none" extrusionOk="0">
                  <a:moveTo>
                    <a:pt x="39224" y="12019"/>
                  </a:moveTo>
                  <a:cubicBezTo>
                    <a:pt x="35214" y="18006"/>
                    <a:pt x="28483" y="21599"/>
                    <a:pt x="21277" y="21600"/>
                  </a:cubicBezTo>
                  <a:cubicBezTo>
                    <a:pt x="10782" y="21600"/>
                    <a:pt x="1807" y="14057"/>
                    <a:pt x="-1" y="3720"/>
                  </a:cubicBezTo>
                </a:path>
                <a:path w="39224" h="21600" stroke="0" extrusionOk="0">
                  <a:moveTo>
                    <a:pt x="39224" y="12019"/>
                  </a:moveTo>
                  <a:cubicBezTo>
                    <a:pt x="35214" y="18006"/>
                    <a:pt x="28483" y="21599"/>
                    <a:pt x="21277" y="21600"/>
                  </a:cubicBezTo>
                  <a:cubicBezTo>
                    <a:pt x="10782" y="21600"/>
                    <a:pt x="1807" y="14057"/>
                    <a:pt x="-1" y="3720"/>
                  </a:cubicBezTo>
                  <a:lnTo>
                    <a:pt x="21277" y="0"/>
                  </a:lnTo>
                  <a:lnTo>
                    <a:pt x="39224" y="12019"/>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736" name="Arc 392"/>
            <p:cNvSpPr>
              <a:spLocks/>
            </p:cNvSpPr>
            <p:nvPr/>
          </p:nvSpPr>
          <p:spPr bwMode="auto">
            <a:xfrm>
              <a:off x="2300" y="3335"/>
              <a:ext cx="1329" cy="354"/>
            </a:xfrm>
            <a:custGeom>
              <a:avLst/>
              <a:gdLst>
                <a:gd name="T0" fmla="*/ 0 w 39161"/>
                <a:gd name="T1" fmla="*/ 0 h 21600"/>
                <a:gd name="T2" fmla="*/ 0 w 39161"/>
                <a:gd name="T3" fmla="*/ 0 h 21600"/>
                <a:gd name="T4" fmla="*/ 0 w 39161"/>
                <a:gd name="T5" fmla="*/ 0 h 21600"/>
                <a:gd name="T6" fmla="*/ 0 60000 65536"/>
                <a:gd name="T7" fmla="*/ 0 60000 65536"/>
                <a:gd name="T8" fmla="*/ 0 60000 65536"/>
                <a:gd name="T9" fmla="*/ 0 w 39161"/>
                <a:gd name="T10" fmla="*/ 0 h 21600"/>
                <a:gd name="T11" fmla="*/ 39161 w 39161"/>
                <a:gd name="T12" fmla="*/ 21600 h 21600"/>
              </a:gdLst>
              <a:ahLst/>
              <a:cxnLst>
                <a:cxn ang="T6">
                  <a:pos x="T0" y="T1"/>
                </a:cxn>
                <a:cxn ang="T7">
                  <a:pos x="T2" y="T3"/>
                </a:cxn>
                <a:cxn ang="T8">
                  <a:pos x="T4" y="T5"/>
                </a:cxn>
              </a:cxnLst>
              <a:rect l="T9" t="T10" r="T11" b="T12"/>
              <a:pathLst>
                <a:path w="39161" h="21600" fill="none" extrusionOk="0">
                  <a:moveTo>
                    <a:pt x="39161" y="12103"/>
                  </a:moveTo>
                  <a:cubicBezTo>
                    <a:pt x="35143" y="18042"/>
                    <a:pt x="28441" y="21599"/>
                    <a:pt x="21271" y="21600"/>
                  </a:cubicBezTo>
                  <a:cubicBezTo>
                    <a:pt x="10790" y="21600"/>
                    <a:pt x="1822" y="14076"/>
                    <a:pt x="0" y="3755"/>
                  </a:cubicBezTo>
                </a:path>
                <a:path w="39161" h="21600" stroke="0" extrusionOk="0">
                  <a:moveTo>
                    <a:pt x="39161" y="12103"/>
                  </a:moveTo>
                  <a:cubicBezTo>
                    <a:pt x="35143" y="18042"/>
                    <a:pt x="28441" y="21599"/>
                    <a:pt x="21271" y="21600"/>
                  </a:cubicBezTo>
                  <a:cubicBezTo>
                    <a:pt x="10790" y="21600"/>
                    <a:pt x="1822" y="14076"/>
                    <a:pt x="0" y="3755"/>
                  </a:cubicBezTo>
                  <a:lnTo>
                    <a:pt x="21271" y="0"/>
                  </a:lnTo>
                  <a:lnTo>
                    <a:pt x="39161" y="12103"/>
                  </a:lnTo>
                  <a:close/>
                </a:path>
              </a:pathLst>
            </a:custGeom>
            <a:solidFill>
              <a:srgbClr val="B6C7C9"/>
            </a:solidFill>
            <a:ln w="22225">
              <a:solidFill>
                <a:srgbClr val="6C8F93"/>
              </a:solidFill>
              <a:round/>
              <a:headEnd/>
              <a:tailEnd/>
            </a:ln>
          </p:spPr>
          <p:txBody>
            <a:bodyPr/>
            <a:lstStyle/>
            <a:p>
              <a:endParaRPr lang="en-US"/>
            </a:p>
          </p:txBody>
        </p:sp>
      </p:grpSp>
      <p:grpSp>
        <p:nvGrpSpPr>
          <p:cNvPr id="111625" name="Group 393"/>
          <p:cNvGrpSpPr>
            <a:grpSpLocks/>
          </p:cNvGrpSpPr>
          <p:nvPr/>
        </p:nvGrpSpPr>
        <p:grpSpPr bwMode="auto">
          <a:xfrm>
            <a:off x="2138363" y="2636838"/>
            <a:ext cx="1803400" cy="1654175"/>
            <a:chOff x="1358" y="1886"/>
            <a:chExt cx="2989" cy="1810"/>
          </a:xfrm>
        </p:grpSpPr>
        <p:sp>
          <p:nvSpPr>
            <p:cNvPr id="111705" name="Arc 394"/>
            <p:cNvSpPr>
              <a:spLocks/>
            </p:cNvSpPr>
            <p:nvPr/>
          </p:nvSpPr>
          <p:spPr bwMode="auto">
            <a:xfrm>
              <a:off x="2404" y="1886"/>
              <a:ext cx="1247" cy="375"/>
            </a:xfrm>
            <a:custGeom>
              <a:avLst/>
              <a:gdLst>
                <a:gd name="T0" fmla="*/ 0 w 40985"/>
                <a:gd name="T1" fmla="*/ 0 h 21600"/>
                <a:gd name="T2" fmla="*/ 0 w 40985"/>
                <a:gd name="T3" fmla="*/ 0 h 21600"/>
                <a:gd name="T4" fmla="*/ 0 w 40985"/>
                <a:gd name="T5" fmla="*/ 0 h 21600"/>
                <a:gd name="T6" fmla="*/ 0 60000 65536"/>
                <a:gd name="T7" fmla="*/ 0 60000 65536"/>
                <a:gd name="T8" fmla="*/ 0 60000 65536"/>
                <a:gd name="T9" fmla="*/ 0 w 40985"/>
                <a:gd name="T10" fmla="*/ 0 h 21600"/>
                <a:gd name="T11" fmla="*/ 40985 w 40985"/>
                <a:gd name="T12" fmla="*/ 21600 h 21600"/>
              </a:gdLst>
              <a:ahLst/>
              <a:cxnLst>
                <a:cxn ang="T6">
                  <a:pos x="T0" y="T1"/>
                </a:cxn>
                <a:cxn ang="T7">
                  <a:pos x="T2" y="T3"/>
                </a:cxn>
                <a:cxn ang="T8">
                  <a:pos x="T4" y="T5"/>
                </a:cxn>
              </a:cxnLst>
              <a:rect l="T9" t="T10" r="T11" b="T12"/>
              <a:pathLst>
                <a:path w="40985" h="21600" fill="none" extrusionOk="0">
                  <a:moveTo>
                    <a:pt x="0" y="15316"/>
                  </a:moveTo>
                  <a:cubicBezTo>
                    <a:pt x="2766" y="6218"/>
                    <a:pt x="11157" y="-1"/>
                    <a:pt x="20666" y="0"/>
                  </a:cubicBezTo>
                  <a:cubicBezTo>
                    <a:pt x="29769" y="0"/>
                    <a:pt x="37896" y="5708"/>
                    <a:pt x="40984" y="14272"/>
                  </a:cubicBezTo>
                </a:path>
                <a:path w="40985" h="21600" stroke="0" extrusionOk="0">
                  <a:moveTo>
                    <a:pt x="0" y="15316"/>
                  </a:moveTo>
                  <a:cubicBezTo>
                    <a:pt x="2766" y="6218"/>
                    <a:pt x="11157" y="-1"/>
                    <a:pt x="20666" y="0"/>
                  </a:cubicBezTo>
                  <a:cubicBezTo>
                    <a:pt x="29769" y="0"/>
                    <a:pt x="37896" y="5708"/>
                    <a:pt x="40984" y="14272"/>
                  </a:cubicBezTo>
                  <a:lnTo>
                    <a:pt x="20666" y="21600"/>
                  </a:lnTo>
                  <a:lnTo>
                    <a:pt x="0" y="15316"/>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706" name="Arc 395"/>
            <p:cNvSpPr>
              <a:spLocks/>
            </p:cNvSpPr>
            <p:nvPr/>
          </p:nvSpPr>
          <p:spPr bwMode="auto">
            <a:xfrm>
              <a:off x="2412" y="1893"/>
              <a:ext cx="1232" cy="368"/>
            </a:xfrm>
            <a:custGeom>
              <a:avLst/>
              <a:gdLst>
                <a:gd name="T0" fmla="*/ 0 w 40951"/>
                <a:gd name="T1" fmla="*/ 0 h 21600"/>
                <a:gd name="T2" fmla="*/ 0 w 40951"/>
                <a:gd name="T3" fmla="*/ 0 h 21600"/>
                <a:gd name="T4" fmla="*/ 0 w 40951"/>
                <a:gd name="T5" fmla="*/ 0 h 21600"/>
                <a:gd name="T6" fmla="*/ 0 60000 65536"/>
                <a:gd name="T7" fmla="*/ 0 60000 65536"/>
                <a:gd name="T8" fmla="*/ 0 60000 65536"/>
                <a:gd name="T9" fmla="*/ 0 w 40951"/>
                <a:gd name="T10" fmla="*/ 0 h 21600"/>
                <a:gd name="T11" fmla="*/ 40951 w 40951"/>
                <a:gd name="T12" fmla="*/ 21600 h 21600"/>
              </a:gdLst>
              <a:ahLst/>
              <a:cxnLst>
                <a:cxn ang="T6">
                  <a:pos x="T0" y="T1"/>
                </a:cxn>
                <a:cxn ang="T7">
                  <a:pos x="T2" y="T3"/>
                </a:cxn>
                <a:cxn ang="T8">
                  <a:pos x="T4" y="T5"/>
                </a:cxn>
              </a:cxnLst>
              <a:rect l="T9" t="T10" r="T11" b="T12"/>
              <a:pathLst>
                <a:path w="40951" h="21600" fill="none" extrusionOk="0">
                  <a:moveTo>
                    <a:pt x="-1" y="15268"/>
                  </a:moveTo>
                  <a:cubicBezTo>
                    <a:pt x="2781" y="6195"/>
                    <a:pt x="11160" y="-1"/>
                    <a:pt x="20651" y="0"/>
                  </a:cubicBezTo>
                  <a:cubicBezTo>
                    <a:pt x="29734" y="0"/>
                    <a:pt x="37847" y="5683"/>
                    <a:pt x="40951" y="14219"/>
                  </a:cubicBezTo>
                </a:path>
                <a:path w="40951" h="21600" stroke="0" extrusionOk="0">
                  <a:moveTo>
                    <a:pt x="-1" y="15268"/>
                  </a:moveTo>
                  <a:cubicBezTo>
                    <a:pt x="2781" y="6195"/>
                    <a:pt x="11160" y="-1"/>
                    <a:pt x="20651" y="0"/>
                  </a:cubicBezTo>
                  <a:cubicBezTo>
                    <a:pt x="29734" y="0"/>
                    <a:pt x="37847" y="5683"/>
                    <a:pt x="40951" y="14219"/>
                  </a:cubicBezTo>
                  <a:lnTo>
                    <a:pt x="20651" y="21600"/>
                  </a:lnTo>
                  <a:lnTo>
                    <a:pt x="-1" y="15268"/>
                  </a:lnTo>
                  <a:close/>
                </a:path>
              </a:pathLst>
            </a:custGeom>
            <a:solidFill>
              <a:srgbClr val="B6C7C9"/>
            </a:solidFill>
            <a:ln w="22225">
              <a:solidFill>
                <a:srgbClr val="6C8F93"/>
              </a:solidFill>
              <a:round/>
              <a:headEnd/>
              <a:tailEnd/>
            </a:ln>
          </p:spPr>
          <p:txBody>
            <a:bodyPr/>
            <a:lstStyle/>
            <a:p>
              <a:endParaRPr lang="en-US"/>
            </a:p>
          </p:txBody>
        </p:sp>
        <p:sp>
          <p:nvSpPr>
            <p:cNvPr id="111707" name="Arc 396"/>
            <p:cNvSpPr>
              <a:spLocks/>
            </p:cNvSpPr>
            <p:nvPr/>
          </p:nvSpPr>
          <p:spPr bwMode="auto">
            <a:xfrm>
              <a:off x="1662" y="2081"/>
              <a:ext cx="766" cy="446"/>
            </a:xfrm>
            <a:custGeom>
              <a:avLst/>
              <a:gdLst>
                <a:gd name="T0" fmla="*/ 0 w 33007"/>
                <a:gd name="T1" fmla="*/ 0 h 25698"/>
                <a:gd name="T2" fmla="*/ 0 w 33007"/>
                <a:gd name="T3" fmla="*/ 0 h 25698"/>
                <a:gd name="T4" fmla="*/ 0 w 33007"/>
                <a:gd name="T5" fmla="*/ 0 h 25698"/>
                <a:gd name="T6" fmla="*/ 0 60000 65536"/>
                <a:gd name="T7" fmla="*/ 0 60000 65536"/>
                <a:gd name="T8" fmla="*/ 0 60000 65536"/>
                <a:gd name="T9" fmla="*/ 0 w 33007"/>
                <a:gd name="T10" fmla="*/ 0 h 25698"/>
                <a:gd name="T11" fmla="*/ 33007 w 33007"/>
                <a:gd name="T12" fmla="*/ 25698 h 25698"/>
              </a:gdLst>
              <a:ahLst/>
              <a:cxnLst>
                <a:cxn ang="T6">
                  <a:pos x="T0" y="T1"/>
                </a:cxn>
                <a:cxn ang="T7">
                  <a:pos x="T2" y="T3"/>
                </a:cxn>
                <a:cxn ang="T8">
                  <a:pos x="T4" y="T5"/>
                </a:cxn>
              </a:cxnLst>
              <a:rect l="T9" t="T10" r="T11" b="T12"/>
              <a:pathLst>
                <a:path w="33007" h="25698" fill="none" extrusionOk="0">
                  <a:moveTo>
                    <a:pt x="392" y="25697"/>
                  </a:moveTo>
                  <a:cubicBezTo>
                    <a:pt x="131" y="24347"/>
                    <a:pt x="0" y="22975"/>
                    <a:pt x="0" y="21600"/>
                  </a:cubicBezTo>
                  <a:cubicBezTo>
                    <a:pt x="0" y="9670"/>
                    <a:pt x="9670" y="0"/>
                    <a:pt x="21600" y="0"/>
                  </a:cubicBezTo>
                  <a:cubicBezTo>
                    <a:pt x="25631" y="-1"/>
                    <a:pt x="29583" y="1128"/>
                    <a:pt x="33007" y="3257"/>
                  </a:cubicBezTo>
                </a:path>
                <a:path w="33007" h="25698" stroke="0" extrusionOk="0">
                  <a:moveTo>
                    <a:pt x="392" y="25697"/>
                  </a:moveTo>
                  <a:cubicBezTo>
                    <a:pt x="131" y="24347"/>
                    <a:pt x="0" y="22975"/>
                    <a:pt x="0" y="21600"/>
                  </a:cubicBezTo>
                  <a:cubicBezTo>
                    <a:pt x="0" y="9670"/>
                    <a:pt x="9670" y="0"/>
                    <a:pt x="21600" y="0"/>
                  </a:cubicBezTo>
                  <a:cubicBezTo>
                    <a:pt x="25631" y="-1"/>
                    <a:pt x="29583" y="1128"/>
                    <a:pt x="33007" y="3257"/>
                  </a:cubicBezTo>
                  <a:lnTo>
                    <a:pt x="21600" y="21600"/>
                  </a:lnTo>
                  <a:lnTo>
                    <a:pt x="392" y="2569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708" name="Arc 397"/>
            <p:cNvSpPr>
              <a:spLocks/>
            </p:cNvSpPr>
            <p:nvPr/>
          </p:nvSpPr>
          <p:spPr bwMode="auto">
            <a:xfrm>
              <a:off x="1669" y="2088"/>
              <a:ext cx="755" cy="438"/>
            </a:xfrm>
            <a:custGeom>
              <a:avLst/>
              <a:gdLst>
                <a:gd name="T0" fmla="*/ 0 w 32968"/>
                <a:gd name="T1" fmla="*/ 0 h 25717"/>
                <a:gd name="T2" fmla="*/ 0 w 32968"/>
                <a:gd name="T3" fmla="*/ 0 h 25717"/>
                <a:gd name="T4" fmla="*/ 0 w 32968"/>
                <a:gd name="T5" fmla="*/ 0 h 25717"/>
                <a:gd name="T6" fmla="*/ 0 60000 65536"/>
                <a:gd name="T7" fmla="*/ 0 60000 65536"/>
                <a:gd name="T8" fmla="*/ 0 60000 65536"/>
                <a:gd name="T9" fmla="*/ 0 w 32968"/>
                <a:gd name="T10" fmla="*/ 0 h 25717"/>
                <a:gd name="T11" fmla="*/ 32968 w 32968"/>
                <a:gd name="T12" fmla="*/ 25717 h 25717"/>
              </a:gdLst>
              <a:ahLst/>
              <a:cxnLst>
                <a:cxn ang="T6">
                  <a:pos x="T0" y="T1"/>
                </a:cxn>
                <a:cxn ang="T7">
                  <a:pos x="T2" y="T3"/>
                </a:cxn>
                <a:cxn ang="T8">
                  <a:pos x="T4" y="T5"/>
                </a:cxn>
              </a:cxnLst>
              <a:rect l="T9" t="T10" r="T11" b="T12"/>
              <a:pathLst>
                <a:path w="32968" h="25717" fill="none" extrusionOk="0">
                  <a:moveTo>
                    <a:pt x="395" y="25717"/>
                  </a:moveTo>
                  <a:cubicBezTo>
                    <a:pt x="132" y="24360"/>
                    <a:pt x="0" y="22981"/>
                    <a:pt x="0" y="21600"/>
                  </a:cubicBezTo>
                  <a:cubicBezTo>
                    <a:pt x="0" y="9670"/>
                    <a:pt x="9670" y="0"/>
                    <a:pt x="21600" y="0"/>
                  </a:cubicBezTo>
                  <a:cubicBezTo>
                    <a:pt x="25616" y="-1"/>
                    <a:pt x="29552" y="1119"/>
                    <a:pt x="32967" y="3233"/>
                  </a:cubicBezTo>
                </a:path>
                <a:path w="32968" h="25717" stroke="0" extrusionOk="0">
                  <a:moveTo>
                    <a:pt x="395" y="25717"/>
                  </a:moveTo>
                  <a:cubicBezTo>
                    <a:pt x="132" y="24360"/>
                    <a:pt x="0" y="22981"/>
                    <a:pt x="0" y="21600"/>
                  </a:cubicBezTo>
                  <a:cubicBezTo>
                    <a:pt x="0" y="9670"/>
                    <a:pt x="9670" y="0"/>
                    <a:pt x="21600" y="0"/>
                  </a:cubicBezTo>
                  <a:cubicBezTo>
                    <a:pt x="25616" y="-1"/>
                    <a:pt x="29552" y="1119"/>
                    <a:pt x="32967" y="3233"/>
                  </a:cubicBezTo>
                  <a:lnTo>
                    <a:pt x="21600" y="21600"/>
                  </a:lnTo>
                  <a:lnTo>
                    <a:pt x="395" y="25717"/>
                  </a:lnTo>
                  <a:close/>
                </a:path>
              </a:pathLst>
            </a:custGeom>
            <a:solidFill>
              <a:srgbClr val="B6C7C9"/>
            </a:solidFill>
            <a:ln w="22225">
              <a:solidFill>
                <a:srgbClr val="6C8F93"/>
              </a:solidFill>
              <a:round/>
              <a:headEnd/>
              <a:tailEnd/>
            </a:ln>
          </p:spPr>
          <p:txBody>
            <a:bodyPr/>
            <a:lstStyle/>
            <a:p>
              <a:endParaRPr lang="en-US"/>
            </a:p>
          </p:txBody>
        </p:sp>
        <p:sp>
          <p:nvSpPr>
            <p:cNvPr id="111709" name="Arc 398"/>
            <p:cNvSpPr>
              <a:spLocks/>
            </p:cNvSpPr>
            <p:nvPr/>
          </p:nvSpPr>
          <p:spPr bwMode="auto">
            <a:xfrm>
              <a:off x="1553" y="3120"/>
              <a:ext cx="773" cy="345"/>
            </a:xfrm>
            <a:custGeom>
              <a:avLst/>
              <a:gdLst>
                <a:gd name="T0" fmla="*/ 0 w 32097"/>
                <a:gd name="T1" fmla="*/ 0 h 21984"/>
                <a:gd name="T2" fmla="*/ 0 w 32097"/>
                <a:gd name="T3" fmla="*/ 0 h 21984"/>
                <a:gd name="T4" fmla="*/ 0 w 32097"/>
                <a:gd name="T5" fmla="*/ 0 h 21984"/>
                <a:gd name="T6" fmla="*/ 0 60000 65536"/>
                <a:gd name="T7" fmla="*/ 0 60000 65536"/>
                <a:gd name="T8" fmla="*/ 0 60000 65536"/>
                <a:gd name="T9" fmla="*/ 0 w 32097"/>
                <a:gd name="T10" fmla="*/ 0 h 21984"/>
                <a:gd name="T11" fmla="*/ 32097 w 32097"/>
                <a:gd name="T12" fmla="*/ 21984 h 21984"/>
              </a:gdLst>
              <a:ahLst/>
              <a:cxnLst>
                <a:cxn ang="T6">
                  <a:pos x="T0" y="T1"/>
                </a:cxn>
                <a:cxn ang="T7">
                  <a:pos x="T2" y="T3"/>
                </a:cxn>
                <a:cxn ang="T8">
                  <a:pos x="T4" y="T5"/>
                </a:cxn>
              </a:cxnLst>
              <a:rect l="T9" t="T10" r="T11" b="T12"/>
              <a:pathLst>
                <a:path w="32097" h="21984" fill="none" extrusionOk="0">
                  <a:moveTo>
                    <a:pt x="32096" y="19261"/>
                  </a:moveTo>
                  <a:cubicBezTo>
                    <a:pt x="28886" y="21047"/>
                    <a:pt x="25273" y="21983"/>
                    <a:pt x="21600" y="21984"/>
                  </a:cubicBezTo>
                  <a:cubicBezTo>
                    <a:pt x="9670" y="21984"/>
                    <a:pt x="0" y="12313"/>
                    <a:pt x="0" y="384"/>
                  </a:cubicBezTo>
                  <a:cubicBezTo>
                    <a:pt x="-1" y="255"/>
                    <a:pt x="1" y="127"/>
                    <a:pt x="3" y="0"/>
                  </a:cubicBezTo>
                </a:path>
                <a:path w="32097" h="21984" stroke="0" extrusionOk="0">
                  <a:moveTo>
                    <a:pt x="32096" y="19261"/>
                  </a:moveTo>
                  <a:cubicBezTo>
                    <a:pt x="28886" y="21047"/>
                    <a:pt x="25273" y="21983"/>
                    <a:pt x="21600" y="21984"/>
                  </a:cubicBezTo>
                  <a:cubicBezTo>
                    <a:pt x="9670" y="21984"/>
                    <a:pt x="0" y="12313"/>
                    <a:pt x="0" y="384"/>
                  </a:cubicBezTo>
                  <a:cubicBezTo>
                    <a:pt x="-1" y="255"/>
                    <a:pt x="1" y="127"/>
                    <a:pt x="3" y="0"/>
                  </a:cubicBezTo>
                  <a:lnTo>
                    <a:pt x="21600" y="384"/>
                  </a:lnTo>
                  <a:lnTo>
                    <a:pt x="32096" y="19261"/>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710" name="Arc 399"/>
            <p:cNvSpPr>
              <a:spLocks/>
            </p:cNvSpPr>
            <p:nvPr/>
          </p:nvSpPr>
          <p:spPr bwMode="auto">
            <a:xfrm>
              <a:off x="1560" y="3120"/>
              <a:ext cx="761" cy="337"/>
            </a:xfrm>
            <a:custGeom>
              <a:avLst/>
              <a:gdLst>
                <a:gd name="T0" fmla="*/ 0 w 32039"/>
                <a:gd name="T1" fmla="*/ 0 h 21986"/>
                <a:gd name="T2" fmla="*/ 0 w 32039"/>
                <a:gd name="T3" fmla="*/ 0 h 21986"/>
                <a:gd name="T4" fmla="*/ 0 w 32039"/>
                <a:gd name="T5" fmla="*/ 0 h 21986"/>
                <a:gd name="T6" fmla="*/ 0 60000 65536"/>
                <a:gd name="T7" fmla="*/ 0 60000 65536"/>
                <a:gd name="T8" fmla="*/ 0 60000 65536"/>
                <a:gd name="T9" fmla="*/ 0 w 32039"/>
                <a:gd name="T10" fmla="*/ 0 h 21986"/>
                <a:gd name="T11" fmla="*/ 32039 w 32039"/>
                <a:gd name="T12" fmla="*/ 21986 h 21986"/>
              </a:gdLst>
              <a:ahLst/>
              <a:cxnLst>
                <a:cxn ang="T6">
                  <a:pos x="T0" y="T1"/>
                </a:cxn>
                <a:cxn ang="T7">
                  <a:pos x="T2" y="T3"/>
                </a:cxn>
                <a:cxn ang="T8">
                  <a:pos x="T4" y="T5"/>
                </a:cxn>
              </a:cxnLst>
              <a:rect l="T9" t="T10" r="T11" b="T12"/>
              <a:pathLst>
                <a:path w="32039" h="21986" fill="none" extrusionOk="0">
                  <a:moveTo>
                    <a:pt x="32038" y="19295"/>
                  </a:moveTo>
                  <a:cubicBezTo>
                    <a:pt x="28842" y="21060"/>
                    <a:pt x="25251" y="21985"/>
                    <a:pt x="21600" y="21986"/>
                  </a:cubicBezTo>
                  <a:cubicBezTo>
                    <a:pt x="9670" y="21986"/>
                    <a:pt x="0" y="12315"/>
                    <a:pt x="0" y="386"/>
                  </a:cubicBezTo>
                  <a:cubicBezTo>
                    <a:pt x="-1" y="257"/>
                    <a:pt x="1" y="128"/>
                    <a:pt x="3" y="0"/>
                  </a:cubicBezTo>
                </a:path>
                <a:path w="32039" h="21986" stroke="0" extrusionOk="0">
                  <a:moveTo>
                    <a:pt x="32038" y="19295"/>
                  </a:moveTo>
                  <a:cubicBezTo>
                    <a:pt x="28842" y="21060"/>
                    <a:pt x="25251" y="21985"/>
                    <a:pt x="21600" y="21986"/>
                  </a:cubicBezTo>
                  <a:cubicBezTo>
                    <a:pt x="9670" y="21986"/>
                    <a:pt x="0" y="12315"/>
                    <a:pt x="0" y="386"/>
                  </a:cubicBezTo>
                  <a:cubicBezTo>
                    <a:pt x="-1" y="257"/>
                    <a:pt x="1" y="128"/>
                    <a:pt x="3" y="0"/>
                  </a:cubicBezTo>
                  <a:lnTo>
                    <a:pt x="21600" y="386"/>
                  </a:lnTo>
                  <a:lnTo>
                    <a:pt x="32038" y="19295"/>
                  </a:lnTo>
                  <a:close/>
                </a:path>
              </a:pathLst>
            </a:custGeom>
            <a:solidFill>
              <a:srgbClr val="B6C7C9"/>
            </a:solidFill>
            <a:ln w="22225">
              <a:solidFill>
                <a:srgbClr val="6C8F93"/>
              </a:solidFill>
              <a:round/>
              <a:headEnd/>
              <a:tailEnd/>
            </a:ln>
          </p:spPr>
          <p:txBody>
            <a:bodyPr/>
            <a:lstStyle/>
            <a:p>
              <a:endParaRPr lang="en-US"/>
            </a:p>
          </p:txBody>
        </p:sp>
        <p:sp>
          <p:nvSpPr>
            <p:cNvPr id="111711" name="Arc 400"/>
            <p:cNvSpPr>
              <a:spLocks/>
            </p:cNvSpPr>
            <p:nvPr/>
          </p:nvSpPr>
          <p:spPr bwMode="auto">
            <a:xfrm>
              <a:off x="3626" y="2103"/>
              <a:ext cx="584" cy="427"/>
            </a:xfrm>
            <a:custGeom>
              <a:avLst/>
              <a:gdLst>
                <a:gd name="T0" fmla="*/ 0 w 26070"/>
                <a:gd name="T1" fmla="*/ 0 h 31631"/>
                <a:gd name="T2" fmla="*/ 0 w 26070"/>
                <a:gd name="T3" fmla="*/ 0 h 31631"/>
                <a:gd name="T4" fmla="*/ 0 w 26070"/>
                <a:gd name="T5" fmla="*/ 0 h 31631"/>
                <a:gd name="T6" fmla="*/ 0 60000 65536"/>
                <a:gd name="T7" fmla="*/ 0 60000 65536"/>
                <a:gd name="T8" fmla="*/ 0 60000 65536"/>
                <a:gd name="T9" fmla="*/ 0 w 26070"/>
                <a:gd name="T10" fmla="*/ 0 h 31631"/>
                <a:gd name="T11" fmla="*/ 26070 w 26070"/>
                <a:gd name="T12" fmla="*/ 31631 h 31631"/>
              </a:gdLst>
              <a:ahLst/>
              <a:cxnLst>
                <a:cxn ang="T6">
                  <a:pos x="T0" y="T1"/>
                </a:cxn>
                <a:cxn ang="T7">
                  <a:pos x="T2" y="T3"/>
                </a:cxn>
                <a:cxn ang="T8">
                  <a:pos x="T4" y="T5"/>
                </a:cxn>
              </a:cxnLst>
              <a:rect l="T9" t="T10" r="T11" b="T12"/>
              <a:pathLst>
                <a:path w="26070" h="31631" fill="none" extrusionOk="0">
                  <a:moveTo>
                    <a:pt x="-1" y="467"/>
                  </a:moveTo>
                  <a:cubicBezTo>
                    <a:pt x="1469" y="156"/>
                    <a:pt x="2967" y="-1"/>
                    <a:pt x="4470" y="0"/>
                  </a:cubicBezTo>
                  <a:cubicBezTo>
                    <a:pt x="16399" y="0"/>
                    <a:pt x="26070" y="9670"/>
                    <a:pt x="26070" y="21600"/>
                  </a:cubicBezTo>
                  <a:cubicBezTo>
                    <a:pt x="26070" y="25094"/>
                    <a:pt x="25222" y="28536"/>
                    <a:pt x="23599" y="31631"/>
                  </a:cubicBezTo>
                </a:path>
                <a:path w="26070" h="31631" stroke="0" extrusionOk="0">
                  <a:moveTo>
                    <a:pt x="-1" y="467"/>
                  </a:moveTo>
                  <a:cubicBezTo>
                    <a:pt x="1469" y="156"/>
                    <a:pt x="2967" y="-1"/>
                    <a:pt x="4470" y="0"/>
                  </a:cubicBezTo>
                  <a:cubicBezTo>
                    <a:pt x="16399" y="0"/>
                    <a:pt x="26070" y="9670"/>
                    <a:pt x="26070" y="21600"/>
                  </a:cubicBezTo>
                  <a:cubicBezTo>
                    <a:pt x="26070" y="25094"/>
                    <a:pt x="25222" y="28536"/>
                    <a:pt x="23599" y="31631"/>
                  </a:cubicBezTo>
                  <a:lnTo>
                    <a:pt x="4470" y="21600"/>
                  </a:lnTo>
                  <a:lnTo>
                    <a:pt x="-1" y="46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712" name="Arc 401"/>
            <p:cNvSpPr>
              <a:spLocks/>
            </p:cNvSpPr>
            <p:nvPr/>
          </p:nvSpPr>
          <p:spPr bwMode="auto">
            <a:xfrm>
              <a:off x="3628" y="2110"/>
              <a:ext cx="574" cy="418"/>
            </a:xfrm>
            <a:custGeom>
              <a:avLst/>
              <a:gdLst>
                <a:gd name="T0" fmla="*/ 0 w 26029"/>
                <a:gd name="T1" fmla="*/ 0 h 31708"/>
                <a:gd name="T2" fmla="*/ 0 w 26029"/>
                <a:gd name="T3" fmla="*/ 0 h 31708"/>
                <a:gd name="T4" fmla="*/ 0 w 26029"/>
                <a:gd name="T5" fmla="*/ 0 h 31708"/>
                <a:gd name="T6" fmla="*/ 0 60000 65536"/>
                <a:gd name="T7" fmla="*/ 0 60000 65536"/>
                <a:gd name="T8" fmla="*/ 0 60000 65536"/>
                <a:gd name="T9" fmla="*/ 0 w 26029"/>
                <a:gd name="T10" fmla="*/ 0 h 31708"/>
                <a:gd name="T11" fmla="*/ 26029 w 26029"/>
                <a:gd name="T12" fmla="*/ 31708 h 31708"/>
              </a:gdLst>
              <a:ahLst/>
              <a:cxnLst>
                <a:cxn ang="T6">
                  <a:pos x="T0" y="T1"/>
                </a:cxn>
                <a:cxn ang="T7">
                  <a:pos x="T2" y="T3"/>
                </a:cxn>
                <a:cxn ang="T8">
                  <a:pos x="T4" y="T5"/>
                </a:cxn>
              </a:cxnLst>
              <a:rect l="T9" t="T10" r="T11" b="T12"/>
              <a:pathLst>
                <a:path w="26029" h="31708" fill="none" extrusionOk="0">
                  <a:moveTo>
                    <a:pt x="-1" y="458"/>
                  </a:moveTo>
                  <a:cubicBezTo>
                    <a:pt x="1456" y="153"/>
                    <a:pt x="2940" y="-1"/>
                    <a:pt x="4429" y="0"/>
                  </a:cubicBezTo>
                  <a:cubicBezTo>
                    <a:pt x="16358" y="0"/>
                    <a:pt x="26029" y="9670"/>
                    <a:pt x="26029" y="21600"/>
                  </a:cubicBezTo>
                  <a:cubicBezTo>
                    <a:pt x="26029" y="25123"/>
                    <a:pt x="25166" y="28593"/>
                    <a:pt x="23517" y="31707"/>
                  </a:cubicBezTo>
                </a:path>
                <a:path w="26029" h="31708" stroke="0" extrusionOk="0">
                  <a:moveTo>
                    <a:pt x="-1" y="458"/>
                  </a:moveTo>
                  <a:cubicBezTo>
                    <a:pt x="1456" y="153"/>
                    <a:pt x="2940" y="-1"/>
                    <a:pt x="4429" y="0"/>
                  </a:cubicBezTo>
                  <a:cubicBezTo>
                    <a:pt x="16358" y="0"/>
                    <a:pt x="26029" y="9670"/>
                    <a:pt x="26029" y="21600"/>
                  </a:cubicBezTo>
                  <a:cubicBezTo>
                    <a:pt x="26029" y="25123"/>
                    <a:pt x="25166" y="28593"/>
                    <a:pt x="23517" y="31707"/>
                  </a:cubicBezTo>
                  <a:lnTo>
                    <a:pt x="4429" y="21600"/>
                  </a:lnTo>
                  <a:lnTo>
                    <a:pt x="-1" y="458"/>
                  </a:lnTo>
                  <a:close/>
                </a:path>
              </a:pathLst>
            </a:custGeom>
            <a:solidFill>
              <a:srgbClr val="B6C7C9"/>
            </a:solidFill>
            <a:ln w="22225">
              <a:solidFill>
                <a:srgbClr val="6C8F93"/>
              </a:solidFill>
              <a:round/>
              <a:headEnd/>
              <a:tailEnd/>
            </a:ln>
          </p:spPr>
          <p:txBody>
            <a:bodyPr/>
            <a:lstStyle/>
            <a:p>
              <a:endParaRPr lang="en-US"/>
            </a:p>
          </p:txBody>
        </p:sp>
        <p:sp>
          <p:nvSpPr>
            <p:cNvPr id="111713" name="Arc 402"/>
            <p:cNvSpPr>
              <a:spLocks/>
            </p:cNvSpPr>
            <p:nvPr/>
          </p:nvSpPr>
          <p:spPr bwMode="auto">
            <a:xfrm>
              <a:off x="3791" y="2534"/>
              <a:ext cx="556" cy="428"/>
            </a:xfrm>
            <a:custGeom>
              <a:avLst/>
              <a:gdLst>
                <a:gd name="T0" fmla="*/ 0 w 21600"/>
                <a:gd name="T1" fmla="*/ 0 h 29154"/>
                <a:gd name="T2" fmla="*/ 0 w 21600"/>
                <a:gd name="T3" fmla="*/ 0 h 29154"/>
                <a:gd name="T4" fmla="*/ 0 w 21600"/>
                <a:gd name="T5" fmla="*/ 0 h 29154"/>
                <a:gd name="T6" fmla="*/ 0 60000 65536"/>
                <a:gd name="T7" fmla="*/ 0 60000 65536"/>
                <a:gd name="T8" fmla="*/ 0 60000 65536"/>
                <a:gd name="T9" fmla="*/ 0 w 21600"/>
                <a:gd name="T10" fmla="*/ 0 h 29154"/>
                <a:gd name="T11" fmla="*/ 21600 w 21600"/>
                <a:gd name="T12" fmla="*/ 29154 h 29154"/>
              </a:gdLst>
              <a:ahLst/>
              <a:cxnLst>
                <a:cxn ang="T6">
                  <a:pos x="T0" y="T1"/>
                </a:cxn>
                <a:cxn ang="T7">
                  <a:pos x="T2" y="T3"/>
                </a:cxn>
                <a:cxn ang="T8">
                  <a:pos x="T4" y="T5"/>
                </a:cxn>
              </a:cxnLst>
              <a:rect l="T9" t="T10" r="T11" b="T12"/>
              <a:pathLst>
                <a:path w="21600" h="29154" fill="none" extrusionOk="0">
                  <a:moveTo>
                    <a:pt x="13583" y="0"/>
                  </a:moveTo>
                  <a:cubicBezTo>
                    <a:pt x="18654" y="4101"/>
                    <a:pt x="21600" y="10273"/>
                    <a:pt x="21600" y="16794"/>
                  </a:cubicBezTo>
                  <a:cubicBezTo>
                    <a:pt x="21600" y="21214"/>
                    <a:pt x="20243" y="25528"/>
                    <a:pt x="17714" y="29154"/>
                  </a:cubicBezTo>
                </a:path>
                <a:path w="21600" h="29154" stroke="0" extrusionOk="0">
                  <a:moveTo>
                    <a:pt x="13583" y="0"/>
                  </a:moveTo>
                  <a:cubicBezTo>
                    <a:pt x="18654" y="4101"/>
                    <a:pt x="21600" y="10273"/>
                    <a:pt x="21600" y="16794"/>
                  </a:cubicBezTo>
                  <a:cubicBezTo>
                    <a:pt x="21600" y="21214"/>
                    <a:pt x="20243" y="25528"/>
                    <a:pt x="17714" y="29154"/>
                  </a:cubicBezTo>
                  <a:lnTo>
                    <a:pt x="0" y="16794"/>
                  </a:lnTo>
                  <a:lnTo>
                    <a:pt x="13583" y="0"/>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714" name="Arc 403"/>
            <p:cNvSpPr>
              <a:spLocks/>
            </p:cNvSpPr>
            <p:nvPr/>
          </p:nvSpPr>
          <p:spPr bwMode="auto">
            <a:xfrm>
              <a:off x="3791" y="2538"/>
              <a:ext cx="549" cy="420"/>
            </a:xfrm>
            <a:custGeom>
              <a:avLst/>
              <a:gdLst>
                <a:gd name="T0" fmla="*/ 0 w 21600"/>
                <a:gd name="T1" fmla="*/ 0 h 29298"/>
                <a:gd name="T2" fmla="*/ 0 w 21600"/>
                <a:gd name="T3" fmla="*/ 0 h 29298"/>
                <a:gd name="T4" fmla="*/ 0 w 21600"/>
                <a:gd name="T5" fmla="*/ 0 h 29298"/>
                <a:gd name="T6" fmla="*/ 0 60000 65536"/>
                <a:gd name="T7" fmla="*/ 0 60000 65536"/>
                <a:gd name="T8" fmla="*/ 0 60000 65536"/>
                <a:gd name="T9" fmla="*/ 0 w 21600"/>
                <a:gd name="T10" fmla="*/ 0 h 29298"/>
                <a:gd name="T11" fmla="*/ 21600 w 21600"/>
                <a:gd name="T12" fmla="*/ 29298 h 29298"/>
              </a:gdLst>
              <a:ahLst/>
              <a:cxnLst>
                <a:cxn ang="T6">
                  <a:pos x="T0" y="T1"/>
                </a:cxn>
                <a:cxn ang="T7">
                  <a:pos x="T2" y="T3"/>
                </a:cxn>
                <a:cxn ang="T8">
                  <a:pos x="T4" y="T5"/>
                </a:cxn>
              </a:cxnLst>
              <a:rect l="T9" t="T10" r="T11" b="T12"/>
              <a:pathLst>
                <a:path w="21600" h="29298" fill="none" extrusionOk="0">
                  <a:moveTo>
                    <a:pt x="13504" y="0"/>
                  </a:moveTo>
                  <a:cubicBezTo>
                    <a:pt x="18621" y="4099"/>
                    <a:pt x="21600" y="10301"/>
                    <a:pt x="21600" y="16858"/>
                  </a:cubicBezTo>
                  <a:cubicBezTo>
                    <a:pt x="21600" y="21311"/>
                    <a:pt x="20223" y="25656"/>
                    <a:pt x="17658" y="29298"/>
                  </a:cubicBezTo>
                </a:path>
                <a:path w="21600" h="29298" stroke="0" extrusionOk="0">
                  <a:moveTo>
                    <a:pt x="13504" y="0"/>
                  </a:moveTo>
                  <a:cubicBezTo>
                    <a:pt x="18621" y="4099"/>
                    <a:pt x="21600" y="10301"/>
                    <a:pt x="21600" y="16858"/>
                  </a:cubicBezTo>
                  <a:cubicBezTo>
                    <a:pt x="21600" y="21311"/>
                    <a:pt x="20223" y="25656"/>
                    <a:pt x="17658" y="29298"/>
                  </a:cubicBezTo>
                  <a:lnTo>
                    <a:pt x="0" y="16858"/>
                  </a:lnTo>
                  <a:lnTo>
                    <a:pt x="13504" y="0"/>
                  </a:lnTo>
                  <a:close/>
                </a:path>
              </a:pathLst>
            </a:custGeom>
            <a:solidFill>
              <a:srgbClr val="B6C7C9"/>
            </a:solidFill>
            <a:ln w="22225">
              <a:solidFill>
                <a:srgbClr val="6C8F93"/>
              </a:solidFill>
              <a:round/>
              <a:headEnd/>
              <a:tailEnd/>
            </a:ln>
          </p:spPr>
          <p:txBody>
            <a:bodyPr/>
            <a:lstStyle/>
            <a:p>
              <a:endParaRPr lang="en-US"/>
            </a:p>
          </p:txBody>
        </p:sp>
        <p:sp>
          <p:nvSpPr>
            <p:cNvPr id="111715" name="Arc 404"/>
            <p:cNvSpPr>
              <a:spLocks/>
            </p:cNvSpPr>
            <p:nvPr/>
          </p:nvSpPr>
          <p:spPr bwMode="auto">
            <a:xfrm>
              <a:off x="3609" y="2973"/>
              <a:ext cx="651" cy="607"/>
            </a:xfrm>
            <a:custGeom>
              <a:avLst/>
              <a:gdLst>
                <a:gd name="T0" fmla="*/ 0 w 28655"/>
                <a:gd name="T1" fmla="*/ 0 h 27157"/>
                <a:gd name="T2" fmla="*/ 0 w 28655"/>
                <a:gd name="T3" fmla="*/ 0 h 27157"/>
                <a:gd name="T4" fmla="*/ 0 w 28655"/>
                <a:gd name="T5" fmla="*/ 0 h 27157"/>
                <a:gd name="T6" fmla="*/ 0 60000 65536"/>
                <a:gd name="T7" fmla="*/ 0 60000 65536"/>
                <a:gd name="T8" fmla="*/ 0 60000 65536"/>
                <a:gd name="T9" fmla="*/ 0 w 28655"/>
                <a:gd name="T10" fmla="*/ 0 h 27157"/>
                <a:gd name="T11" fmla="*/ 28655 w 28655"/>
                <a:gd name="T12" fmla="*/ 27157 h 27157"/>
              </a:gdLst>
              <a:ahLst/>
              <a:cxnLst>
                <a:cxn ang="T6">
                  <a:pos x="T0" y="T1"/>
                </a:cxn>
                <a:cxn ang="T7">
                  <a:pos x="T2" y="T3"/>
                </a:cxn>
                <a:cxn ang="T8">
                  <a:pos x="T4" y="T5"/>
                </a:cxn>
              </a:cxnLst>
              <a:rect l="T9" t="T10" r="T11" b="T12"/>
              <a:pathLst>
                <a:path w="28655" h="27157" fill="none" extrusionOk="0">
                  <a:moveTo>
                    <a:pt x="27927" y="0"/>
                  </a:moveTo>
                  <a:cubicBezTo>
                    <a:pt x="28410" y="1812"/>
                    <a:pt x="28655" y="3680"/>
                    <a:pt x="28655" y="5557"/>
                  </a:cubicBezTo>
                  <a:cubicBezTo>
                    <a:pt x="28655" y="17486"/>
                    <a:pt x="18984" y="27157"/>
                    <a:pt x="7055" y="27157"/>
                  </a:cubicBezTo>
                  <a:cubicBezTo>
                    <a:pt x="4653" y="27157"/>
                    <a:pt x="2269" y="26756"/>
                    <a:pt x="-1" y="25972"/>
                  </a:cubicBezTo>
                </a:path>
                <a:path w="28655" h="27157" stroke="0" extrusionOk="0">
                  <a:moveTo>
                    <a:pt x="27927" y="0"/>
                  </a:moveTo>
                  <a:cubicBezTo>
                    <a:pt x="28410" y="1812"/>
                    <a:pt x="28655" y="3680"/>
                    <a:pt x="28655" y="5557"/>
                  </a:cubicBezTo>
                  <a:cubicBezTo>
                    <a:pt x="28655" y="17486"/>
                    <a:pt x="18984" y="27157"/>
                    <a:pt x="7055" y="27157"/>
                  </a:cubicBezTo>
                  <a:cubicBezTo>
                    <a:pt x="4653" y="27157"/>
                    <a:pt x="2269" y="26756"/>
                    <a:pt x="-1" y="25972"/>
                  </a:cubicBezTo>
                  <a:lnTo>
                    <a:pt x="7055" y="5557"/>
                  </a:lnTo>
                  <a:lnTo>
                    <a:pt x="27927" y="0"/>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716" name="Arc 405"/>
            <p:cNvSpPr>
              <a:spLocks/>
            </p:cNvSpPr>
            <p:nvPr/>
          </p:nvSpPr>
          <p:spPr bwMode="auto">
            <a:xfrm>
              <a:off x="3611" y="2975"/>
              <a:ext cx="642" cy="598"/>
            </a:xfrm>
            <a:custGeom>
              <a:avLst/>
              <a:gdLst>
                <a:gd name="T0" fmla="*/ 0 w 28653"/>
                <a:gd name="T1" fmla="*/ 0 h 27158"/>
                <a:gd name="T2" fmla="*/ 0 w 28653"/>
                <a:gd name="T3" fmla="*/ 0 h 27158"/>
                <a:gd name="T4" fmla="*/ 0 w 28653"/>
                <a:gd name="T5" fmla="*/ 0 h 27158"/>
                <a:gd name="T6" fmla="*/ 0 60000 65536"/>
                <a:gd name="T7" fmla="*/ 0 60000 65536"/>
                <a:gd name="T8" fmla="*/ 0 60000 65536"/>
                <a:gd name="T9" fmla="*/ 0 w 28653"/>
                <a:gd name="T10" fmla="*/ 0 h 27158"/>
                <a:gd name="T11" fmla="*/ 28653 w 28653"/>
                <a:gd name="T12" fmla="*/ 27158 h 27158"/>
              </a:gdLst>
              <a:ahLst/>
              <a:cxnLst>
                <a:cxn ang="T6">
                  <a:pos x="T0" y="T1"/>
                </a:cxn>
                <a:cxn ang="T7">
                  <a:pos x="T2" y="T3"/>
                </a:cxn>
                <a:cxn ang="T8">
                  <a:pos x="T4" y="T5"/>
                </a:cxn>
              </a:cxnLst>
              <a:rect l="T9" t="T10" r="T11" b="T12"/>
              <a:pathLst>
                <a:path w="28653" h="27158" fill="none" extrusionOk="0">
                  <a:moveTo>
                    <a:pt x="27925" y="0"/>
                  </a:moveTo>
                  <a:cubicBezTo>
                    <a:pt x="28408" y="1813"/>
                    <a:pt x="28653" y="3681"/>
                    <a:pt x="28653" y="5558"/>
                  </a:cubicBezTo>
                  <a:cubicBezTo>
                    <a:pt x="28653" y="17487"/>
                    <a:pt x="18982" y="27158"/>
                    <a:pt x="7053" y="27158"/>
                  </a:cubicBezTo>
                  <a:cubicBezTo>
                    <a:pt x="4652" y="27158"/>
                    <a:pt x="2268" y="26757"/>
                    <a:pt x="-1" y="25974"/>
                  </a:cubicBezTo>
                </a:path>
                <a:path w="28653" h="27158" stroke="0" extrusionOk="0">
                  <a:moveTo>
                    <a:pt x="27925" y="0"/>
                  </a:moveTo>
                  <a:cubicBezTo>
                    <a:pt x="28408" y="1813"/>
                    <a:pt x="28653" y="3681"/>
                    <a:pt x="28653" y="5558"/>
                  </a:cubicBezTo>
                  <a:cubicBezTo>
                    <a:pt x="28653" y="17487"/>
                    <a:pt x="18982" y="27158"/>
                    <a:pt x="7053" y="27158"/>
                  </a:cubicBezTo>
                  <a:cubicBezTo>
                    <a:pt x="4652" y="27158"/>
                    <a:pt x="2268" y="26757"/>
                    <a:pt x="-1" y="25974"/>
                  </a:cubicBezTo>
                  <a:lnTo>
                    <a:pt x="7053" y="5558"/>
                  </a:lnTo>
                  <a:lnTo>
                    <a:pt x="27925" y="0"/>
                  </a:lnTo>
                  <a:close/>
                </a:path>
              </a:pathLst>
            </a:custGeom>
            <a:solidFill>
              <a:srgbClr val="B6C7C9"/>
            </a:solidFill>
            <a:ln w="22225">
              <a:solidFill>
                <a:srgbClr val="6C8F93"/>
              </a:solidFill>
              <a:round/>
              <a:headEnd/>
              <a:tailEnd/>
            </a:ln>
          </p:spPr>
          <p:txBody>
            <a:bodyPr/>
            <a:lstStyle/>
            <a:p>
              <a:endParaRPr lang="en-US"/>
            </a:p>
          </p:txBody>
        </p:sp>
        <p:sp>
          <p:nvSpPr>
            <p:cNvPr id="111717" name="Arc 406"/>
            <p:cNvSpPr>
              <a:spLocks/>
            </p:cNvSpPr>
            <p:nvPr/>
          </p:nvSpPr>
          <p:spPr bwMode="auto">
            <a:xfrm>
              <a:off x="1358" y="2529"/>
              <a:ext cx="354" cy="592"/>
            </a:xfrm>
            <a:custGeom>
              <a:avLst/>
              <a:gdLst>
                <a:gd name="T0" fmla="*/ 0 w 21600"/>
                <a:gd name="T1" fmla="*/ 0 h 41297"/>
                <a:gd name="T2" fmla="*/ 0 w 21600"/>
                <a:gd name="T3" fmla="*/ 0 h 41297"/>
                <a:gd name="T4" fmla="*/ 0 w 21600"/>
                <a:gd name="T5" fmla="*/ 0 h 41297"/>
                <a:gd name="T6" fmla="*/ 0 60000 65536"/>
                <a:gd name="T7" fmla="*/ 0 60000 65536"/>
                <a:gd name="T8" fmla="*/ 0 60000 65536"/>
                <a:gd name="T9" fmla="*/ 0 w 21600"/>
                <a:gd name="T10" fmla="*/ 0 h 41297"/>
                <a:gd name="T11" fmla="*/ 21600 w 21600"/>
                <a:gd name="T12" fmla="*/ 41297 h 41297"/>
              </a:gdLst>
              <a:ahLst/>
              <a:cxnLst>
                <a:cxn ang="T6">
                  <a:pos x="T0" y="T1"/>
                </a:cxn>
                <a:cxn ang="T7">
                  <a:pos x="T2" y="T3"/>
                </a:cxn>
                <a:cxn ang="T8">
                  <a:pos x="T4" y="T5"/>
                </a:cxn>
              </a:cxnLst>
              <a:rect l="T9" t="T10" r="T11" b="T12"/>
              <a:pathLst>
                <a:path w="21600" h="41297" fill="none" extrusionOk="0">
                  <a:moveTo>
                    <a:pt x="12844" y="41297"/>
                  </a:moveTo>
                  <a:cubicBezTo>
                    <a:pt x="5035" y="37834"/>
                    <a:pt x="0" y="30094"/>
                    <a:pt x="0" y="21551"/>
                  </a:cubicBezTo>
                  <a:cubicBezTo>
                    <a:pt x="-1" y="10187"/>
                    <a:pt x="8803" y="767"/>
                    <a:pt x="20141" y="0"/>
                  </a:cubicBezTo>
                </a:path>
                <a:path w="21600" h="41297" stroke="0" extrusionOk="0">
                  <a:moveTo>
                    <a:pt x="12844" y="41297"/>
                  </a:moveTo>
                  <a:cubicBezTo>
                    <a:pt x="5035" y="37834"/>
                    <a:pt x="0" y="30094"/>
                    <a:pt x="0" y="21551"/>
                  </a:cubicBezTo>
                  <a:cubicBezTo>
                    <a:pt x="-1" y="10187"/>
                    <a:pt x="8803" y="767"/>
                    <a:pt x="20141" y="0"/>
                  </a:cubicBezTo>
                  <a:lnTo>
                    <a:pt x="21600" y="21551"/>
                  </a:lnTo>
                  <a:lnTo>
                    <a:pt x="12844" y="4129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718" name="Arc 407"/>
            <p:cNvSpPr>
              <a:spLocks/>
            </p:cNvSpPr>
            <p:nvPr/>
          </p:nvSpPr>
          <p:spPr bwMode="auto">
            <a:xfrm>
              <a:off x="1365" y="2536"/>
              <a:ext cx="347" cy="578"/>
            </a:xfrm>
            <a:custGeom>
              <a:avLst/>
              <a:gdLst>
                <a:gd name="T0" fmla="*/ 0 w 21600"/>
                <a:gd name="T1" fmla="*/ 0 h 41307"/>
                <a:gd name="T2" fmla="*/ 0 w 21600"/>
                <a:gd name="T3" fmla="*/ 0 h 41307"/>
                <a:gd name="T4" fmla="*/ 0 w 21600"/>
                <a:gd name="T5" fmla="*/ 0 h 41307"/>
                <a:gd name="T6" fmla="*/ 0 60000 65536"/>
                <a:gd name="T7" fmla="*/ 0 60000 65536"/>
                <a:gd name="T8" fmla="*/ 0 60000 65536"/>
                <a:gd name="T9" fmla="*/ 0 w 21600"/>
                <a:gd name="T10" fmla="*/ 0 h 41307"/>
                <a:gd name="T11" fmla="*/ 21600 w 21600"/>
                <a:gd name="T12" fmla="*/ 41307 h 41307"/>
              </a:gdLst>
              <a:ahLst/>
              <a:cxnLst>
                <a:cxn ang="T6">
                  <a:pos x="T0" y="T1"/>
                </a:cxn>
                <a:cxn ang="T7">
                  <a:pos x="T2" y="T3"/>
                </a:cxn>
                <a:cxn ang="T8">
                  <a:pos x="T4" y="T5"/>
                </a:cxn>
              </a:cxnLst>
              <a:rect l="T9" t="T10" r="T11" b="T12"/>
              <a:pathLst>
                <a:path w="21600" h="41307" fill="none" extrusionOk="0">
                  <a:moveTo>
                    <a:pt x="12867" y="41306"/>
                  </a:moveTo>
                  <a:cubicBezTo>
                    <a:pt x="5045" y="37849"/>
                    <a:pt x="0" y="30102"/>
                    <a:pt x="0" y="21551"/>
                  </a:cubicBezTo>
                  <a:cubicBezTo>
                    <a:pt x="-1" y="10186"/>
                    <a:pt x="8806" y="765"/>
                    <a:pt x="20145" y="-1"/>
                  </a:cubicBezTo>
                </a:path>
                <a:path w="21600" h="41307" stroke="0" extrusionOk="0">
                  <a:moveTo>
                    <a:pt x="12867" y="41306"/>
                  </a:moveTo>
                  <a:cubicBezTo>
                    <a:pt x="5045" y="37849"/>
                    <a:pt x="0" y="30102"/>
                    <a:pt x="0" y="21551"/>
                  </a:cubicBezTo>
                  <a:cubicBezTo>
                    <a:pt x="-1" y="10186"/>
                    <a:pt x="8806" y="765"/>
                    <a:pt x="20145" y="-1"/>
                  </a:cubicBezTo>
                  <a:lnTo>
                    <a:pt x="21600" y="21551"/>
                  </a:lnTo>
                  <a:lnTo>
                    <a:pt x="12867" y="41306"/>
                  </a:lnTo>
                  <a:close/>
                </a:path>
              </a:pathLst>
            </a:custGeom>
            <a:solidFill>
              <a:srgbClr val="B6C7C9"/>
            </a:solidFill>
            <a:ln w="22225">
              <a:solidFill>
                <a:srgbClr val="6C8F93"/>
              </a:solidFill>
              <a:round/>
              <a:headEnd/>
              <a:tailEnd/>
            </a:ln>
          </p:spPr>
          <p:txBody>
            <a:bodyPr/>
            <a:lstStyle/>
            <a:p>
              <a:endParaRPr lang="en-US"/>
            </a:p>
          </p:txBody>
        </p:sp>
        <p:sp>
          <p:nvSpPr>
            <p:cNvPr id="111719" name="Arc 408"/>
            <p:cNvSpPr>
              <a:spLocks/>
            </p:cNvSpPr>
            <p:nvPr/>
          </p:nvSpPr>
          <p:spPr bwMode="auto">
            <a:xfrm>
              <a:off x="2293" y="3335"/>
              <a:ext cx="1344" cy="361"/>
            </a:xfrm>
            <a:custGeom>
              <a:avLst/>
              <a:gdLst>
                <a:gd name="T0" fmla="*/ 0 w 39224"/>
                <a:gd name="T1" fmla="*/ 0 h 21600"/>
                <a:gd name="T2" fmla="*/ 0 w 39224"/>
                <a:gd name="T3" fmla="*/ 0 h 21600"/>
                <a:gd name="T4" fmla="*/ 0 w 39224"/>
                <a:gd name="T5" fmla="*/ 0 h 21600"/>
                <a:gd name="T6" fmla="*/ 0 60000 65536"/>
                <a:gd name="T7" fmla="*/ 0 60000 65536"/>
                <a:gd name="T8" fmla="*/ 0 60000 65536"/>
                <a:gd name="T9" fmla="*/ 0 w 39224"/>
                <a:gd name="T10" fmla="*/ 0 h 21600"/>
                <a:gd name="T11" fmla="*/ 39224 w 39224"/>
                <a:gd name="T12" fmla="*/ 21600 h 21600"/>
              </a:gdLst>
              <a:ahLst/>
              <a:cxnLst>
                <a:cxn ang="T6">
                  <a:pos x="T0" y="T1"/>
                </a:cxn>
                <a:cxn ang="T7">
                  <a:pos x="T2" y="T3"/>
                </a:cxn>
                <a:cxn ang="T8">
                  <a:pos x="T4" y="T5"/>
                </a:cxn>
              </a:cxnLst>
              <a:rect l="T9" t="T10" r="T11" b="T12"/>
              <a:pathLst>
                <a:path w="39224" h="21600" fill="none" extrusionOk="0">
                  <a:moveTo>
                    <a:pt x="39224" y="12019"/>
                  </a:moveTo>
                  <a:cubicBezTo>
                    <a:pt x="35214" y="18006"/>
                    <a:pt x="28483" y="21599"/>
                    <a:pt x="21277" y="21600"/>
                  </a:cubicBezTo>
                  <a:cubicBezTo>
                    <a:pt x="10782" y="21600"/>
                    <a:pt x="1807" y="14057"/>
                    <a:pt x="-1" y="3720"/>
                  </a:cubicBezTo>
                </a:path>
                <a:path w="39224" h="21600" stroke="0" extrusionOk="0">
                  <a:moveTo>
                    <a:pt x="39224" y="12019"/>
                  </a:moveTo>
                  <a:cubicBezTo>
                    <a:pt x="35214" y="18006"/>
                    <a:pt x="28483" y="21599"/>
                    <a:pt x="21277" y="21600"/>
                  </a:cubicBezTo>
                  <a:cubicBezTo>
                    <a:pt x="10782" y="21600"/>
                    <a:pt x="1807" y="14057"/>
                    <a:pt x="-1" y="3720"/>
                  </a:cubicBezTo>
                  <a:lnTo>
                    <a:pt x="21277" y="0"/>
                  </a:lnTo>
                  <a:lnTo>
                    <a:pt x="39224" y="12019"/>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720" name="Arc 409"/>
            <p:cNvSpPr>
              <a:spLocks/>
            </p:cNvSpPr>
            <p:nvPr/>
          </p:nvSpPr>
          <p:spPr bwMode="auto">
            <a:xfrm>
              <a:off x="2300" y="3335"/>
              <a:ext cx="1329" cy="354"/>
            </a:xfrm>
            <a:custGeom>
              <a:avLst/>
              <a:gdLst>
                <a:gd name="T0" fmla="*/ 0 w 39161"/>
                <a:gd name="T1" fmla="*/ 0 h 21600"/>
                <a:gd name="T2" fmla="*/ 0 w 39161"/>
                <a:gd name="T3" fmla="*/ 0 h 21600"/>
                <a:gd name="T4" fmla="*/ 0 w 39161"/>
                <a:gd name="T5" fmla="*/ 0 h 21600"/>
                <a:gd name="T6" fmla="*/ 0 60000 65536"/>
                <a:gd name="T7" fmla="*/ 0 60000 65536"/>
                <a:gd name="T8" fmla="*/ 0 60000 65536"/>
                <a:gd name="T9" fmla="*/ 0 w 39161"/>
                <a:gd name="T10" fmla="*/ 0 h 21600"/>
                <a:gd name="T11" fmla="*/ 39161 w 39161"/>
                <a:gd name="T12" fmla="*/ 21600 h 21600"/>
              </a:gdLst>
              <a:ahLst/>
              <a:cxnLst>
                <a:cxn ang="T6">
                  <a:pos x="T0" y="T1"/>
                </a:cxn>
                <a:cxn ang="T7">
                  <a:pos x="T2" y="T3"/>
                </a:cxn>
                <a:cxn ang="T8">
                  <a:pos x="T4" y="T5"/>
                </a:cxn>
              </a:cxnLst>
              <a:rect l="T9" t="T10" r="T11" b="T12"/>
              <a:pathLst>
                <a:path w="39161" h="21600" fill="none" extrusionOk="0">
                  <a:moveTo>
                    <a:pt x="39161" y="12103"/>
                  </a:moveTo>
                  <a:cubicBezTo>
                    <a:pt x="35143" y="18042"/>
                    <a:pt x="28441" y="21599"/>
                    <a:pt x="21271" y="21600"/>
                  </a:cubicBezTo>
                  <a:cubicBezTo>
                    <a:pt x="10790" y="21600"/>
                    <a:pt x="1822" y="14076"/>
                    <a:pt x="0" y="3755"/>
                  </a:cubicBezTo>
                </a:path>
                <a:path w="39161" h="21600" stroke="0" extrusionOk="0">
                  <a:moveTo>
                    <a:pt x="39161" y="12103"/>
                  </a:moveTo>
                  <a:cubicBezTo>
                    <a:pt x="35143" y="18042"/>
                    <a:pt x="28441" y="21599"/>
                    <a:pt x="21271" y="21600"/>
                  </a:cubicBezTo>
                  <a:cubicBezTo>
                    <a:pt x="10790" y="21600"/>
                    <a:pt x="1822" y="14076"/>
                    <a:pt x="0" y="3755"/>
                  </a:cubicBezTo>
                  <a:lnTo>
                    <a:pt x="21271" y="0"/>
                  </a:lnTo>
                  <a:lnTo>
                    <a:pt x="39161" y="12103"/>
                  </a:lnTo>
                  <a:close/>
                </a:path>
              </a:pathLst>
            </a:custGeom>
            <a:solidFill>
              <a:srgbClr val="B6C7C9"/>
            </a:solidFill>
            <a:ln w="22225">
              <a:solidFill>
                <a:srgbClr val="6C8F93"/>
              </a:solidFill>
              <a:round/>
              <a:headEnd/>
              <a:tailEnd/>
            </a:ln>
          </p:spPr>
          <p:txBody>
            <a:bodyPr/>
            <a:lstStyle/>
            <a:p>
              <a:endParaRPr lang="en-US"/>
            </a:p>
          </p:txBody>
        </p:sp>
      </p:grpSp>
      <p:sp>
        <p:nvSpPr>
          <p:cNvPr id="66970" name="Line 410"/>
          <p:cNvSpPr>
            <a:spLocks noChangeShapeType="1"/>
          </p:cNvSpPr>
          <p:nvPr/>
        </p:nvSpPr>
        <p:spPr bwMode="auto">
          <a:xfrm>
            <a:off x="2451100" y="2911475"/>
            <a:ext cx="280988" cy="496888"/>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71" name="Line 411"/>
          <p:cNvSpPr>
            <a:spLocks noChangeShapeType="1"/>
          </p:cNvSpPr>
          <p:nvPr/>
        </p:nvSpPr>
        <p:spPr bwMode="auto">
          <a:xfrm flipH="1">
            <a:off x="2778125" y="3187700"/>
            <a:ext cx="609600" cy="220663"/>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72" name="Line 412"/>
          <p:cNvSpPr>
            <a:spLocks noChangeShapeType="1"/>
          </p:cNvSpPr>
          <p:nvPr/>
        </p:nvSpPr>
        <p:spPr bwMode="auto">
          <a:xfrm flipH="1" flipV="1">
            <a:off x="2732088" y="3463925"/>
            <a:ext cx="420687" cy="441325"/>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73" name="Line 413"/>
          <p:cNvSpPr>
            <a:spLocks noChangeShapeType="1"/>
          </p:cNvSpPr>
          <p:nvPr/>
        </p:nvSpPr>
        <p:spPr bwMode="auto">
          <a:xfrm flipH="1" flipV="1">
            <a:off x="3433763" y="3187700"/>
            <a:ext cx="511175" cy="153988"/>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74" name="Line 414"/>
          <p:cNvSpPr>
            <a:spLocks noChangeShapeType="1"/>
          </p:cNvSpPr>
          <p:nvPr/>
        </p:nvSpPr>
        <p:spPr bwMode="auto">
          <a:xfrm flipH="1">
            <a:off x="3152775" y="3417888"/>
            <a:ext cx="792163" cy="431800"/>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75" name="Line 415"/>
          <p:cNvSpPr>
            <a:spLocks noChangeShapeType="1"/>
          </p:cNvSpPr>
          <p:nvPr/>
        </p:nvSpPr>
        <p:spPr bwMode="auto">
          <a:xfrm flipH="1">
            <a:off x="4117975" y="3116263"/>
            <a:ext cx="1030288" cy="112712"/>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76" name="Line 416"/>
          <p:cNvSpPr>
            <a:spLocks noChangeShapeType="1"/>
          </p:cNvSpPr>
          <p:nvPr/>
        </p:nvSpPr>
        <p:spPr bwMode="auto">
          <a:xfrm flipH="1" flipV="1">
            <a:off x="4164013" y="3228975"/>
            <a:ext cx="374650" cy="661988"/>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77" name="Line 417"/>
          <p:cNvSpPr>
            <a:spLocks noChangeShapeType="1"/>
          </p:cNvSpPr>
          <p:nvPr/>
        </p:nvSpPr>
        <p:spPr bwMode="auto">
          <a:xfrm flipH="1" flipV="1">
            <a:off x="4164013" y="3171825"/>
            <a:ext cx="563562" cy="330200"/>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78" name="Line 418"/>
          <p:cNvSpPr>
            <a:spLocks noChangeShapeType="1"/>
          </p:cNvSpPr>
          <p:nvPr/>
        </p:nvSpPr>
        <p:spPr bwMode="auto">
          <a:xfrm flipH="1" flipV="1">
            <a:off x="4727575" y="3502025"/>
            <a:ext cx="1123950" cy="55563"/>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79" name="Line 419"/>
          <p:cNvSpPr>
            <a:spLocks noChangeShapeType="1"/>
          </p:cNvSpPr>
          <p:nvPr/>
        </p:nvSpPr>
        <p:spPr bwMode="auto">
          <a:xfrm flipH="1" flipV="1">
            <a:off x="5194300" y="3116263"/>
            <a:ext cx="515938" cy="166687"/>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80" name="Line 420"/>
          <p:cNvSpPr>
            <a:spLocks noChangeShapeType="1"/>
          </p:cNvSpPr>
          <p:nvPr/>
        </p:nvSpPr>
        <p:spPr bwMode="auto">
          <a:xfrm flipH="1">
            <a:off x="4538663" y="3944938"/>
            <a:ext cx="1030287" cy="0"/>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81" name="Line 421"/>
          <p:cNvSpPr>
            <a:spLocks noChangeShapeType="1"/>
          </p:cNvSpPr>
          <p:nvPr/>
        </p:nvSpPr>
        <p:spPr bwMode="auto">
          <a:xfrm flipV="1">
            <a:off x="5616575" y="3557588"/>
            <a:ext cx="280988" cy="387350"/>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82" name="Line 422"/>
          <p:cNvSpPr>
            <a:spLocks noChangeShapeType="1"/>
          </p:cNvSpPr>
          <p:nvPr/>
        </p:nvSpPr>
        <p:spPr bwMode="auto">
          <a:xfrm flipH="1" flipV="1">
            <a:off x="5756275" y="3282950"/>
            <a:ext cx="141288" cy="274638"/>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83" name="Line 423"/>
          <p:cNvSpPr>
            <a:spLocks noChangeShapeType="1"/>
          </p:cNvSpPr>
          <p:nvPr/>
        </p:nvSpPr>
        <p:spPr bwMode="auto">
          <a:xfrm flipH="1">
            <a:off x="5700713" y="3798888"/>
            <a:ext cx="457200" cy="230187"/>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pic>
        <p:nvPicPr>
          <p:cNvPr id="111640" name="Picture 424"/>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25675" y="2800350"/>
            <a:ext cx="365125"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66985" name="Line 425"/>
          <p:cNvSpPr>
            <a:spLocks noChangeShapeType="1"/>
          </p:cNvSpPr>
          <p:nvPr/>
        </p:nvSpPr>
        <p:spPr bwMode="auto">
          <a:xfrm flipV="1">
            <a:off x="2122488" y="3463925"/>
            <a:ext cx="609600" cy="165100"/>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pic>
        <p:nvPicPr>
          <p:cNvPr id="111642" name="Picture 426"/>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546350" y="3330575"/>
            <a:ext cx="365125"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11643" name="Picture 427"/>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209925" y="3090863"/>
            <a:ext cx="365125"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11644" name="Picture 428"/>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965450" y="3806825"/>
            <a:ext cx="368300"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11645" name="Picture 429"/>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375150" y="3840163"/>
            <a:ext cx="393700"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11646" name="Picture 430"/>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492625" y="3392488"/>
            <a:ext cx="392113"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11647" name="Picture 431"/>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895850" y="3019425"/>
            <a:ext cx="392113"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11648" name="Picture 432"/>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503863" y="3167063"/>
            <a:ext cx="39370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11649" name="Picture 433"/>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348288" y="3884613"/>
            <a:ext cx="3937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11650" name="Picture 434"/>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632450" y="3479800"/>
            <a:ext cx="392113"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11651" name="Text Box 435"/>
          <p:cNvSpPr txBox="1">
            <a:spLocks noChangeArrowheads="1"/>
          </p:cNvSpPr>
          <p:nvPr/>
        </p:nvSpPr>
        <p:spPr bwMode="auto">
          <a:xfrm>
            <a:off x="4616450" y="2173288"/>
            <a:ext cx="14700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lIns="91557" tIns="45781" rIns="91557" bIns="45781">
            <a:spAutoFit/>
          </a:bodyPr>
          <a:lstStyle>
            <a:lvl1pPr defTabSz="915988">
              <a:defRPr sz="500">
                <a:solidFill>
                  <a:schemeClr val="tx1"/>
                </a:solidFill>
                <a:latin typeface="Times New Roman" charset="0"/>
                <a:ea typeface="ＭＳ Ｐゴシック" charset="-128"/>
              </a:defRPr>
            </a:lvl1pPr>
            <a:lvl2pPr marL="742950" indent="-285750" defTabSz="915988">
              <a:defRPr sz="500">
                <a:solidFill>
                  <a:schemeClr val="tx1"/>
                </a:solidFill>
                <a:latin typeface="Times New Roman" charset="0"/>
                <a:ea typeface="ＭＳ Ｐゴシック" charset="-128"/>
              </a:defRPr>
            </a:lvl2pPr>
            <a:lvl3pPr marL="1143000" indent="-228600" defTabSz="915988">
              <a:defRPr sz="500">
                <a:solidFill>
                  <a:schemeClr val="tx1"/>
                </a:solidFill>
                <a:latin typeface="Times New Roman" charset="0"/>
                <a:ea typeface="ＭＳ Ｐゴシック" charset="-128"/>
              </a:defRPr>
            </a:lvl3pPr>
            <a:lvl4pPr marL="1600200" indent="-228600" defTabSz="915988">
              <a:defRPr sz="500">
                <a:solidFill>
                  <a:schemeClr val="tx1"/>
                </a:solidFill>
                <a:latin typeface="Times New Roman" charset="0"/>
                <a:ea typeface="ＭＳ Ｐゴシック" charset="-128"/>
              </a:defRPr>
            </a:lvl4pPr>
            <a:lvl5pPr marL="2057400" indent="-228600" defTabSz="915988">
              <a:defRPr sz="500">
                <a:solidFill>
                  <a:schemeClr val="tx1"/>
                </a:solidFill>
                <a:latin typeface="Times New Roman"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x-none" sz="1600">
                <a:latin typeface="Arial" charset="0"/>
              </a:rPr>
              <a:t>Backbone</a:t>
            </a:r>
            <a:r>
              <a:rPr lang="en-US" altLang="zh-CN" sz="1600">
                <a:latin typeface="Arial" charset="0"/>
              </a:rPr>
              <a:t> ISP</a:t>
            </a:r>
            <a:endParaRPr lang="en-US" altLang="x-none" sz="1600">
              <a:latin typeface="Arial" charset="0"/>
            </a:endParaRPr>
          </a:p>
        </p:txBody>
      </p:sp>
      <p:sp>
        <p:nvSpPr>
          <p:cNvPr id="111652" name="Text Box 436"/>
          <p:cNvSpPr txBox="1">
            <a:spLocks noChangeArrowheads="1"/>
          </p:cNvSpPr>
          <p:nvPr/>
        </p:nvSpPr>
        <p:spPr bwMode="auto">
          <a:xfrm>
            <a:off x="2941638" y="2200275"/>
            <a:ext cx="47148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lIns="91557" tIns="45781" rIns="91557" bIns="45781">
            <a:spAutoFit/>
          </a:bodyPr>
          <a:lstStyle>
            <a:lvl1pPr defTabSz="915988">
              <a:defRPr sz="500">
                <a:solidFill>
                  <a:schemeClr val="tx1"/>
                </a:solidFill>
                <a:latin typeface="Times New Roman" charset="0"/>
                <a:ea typeface="ＭＳ Ｐゴシック" charset="-128"/>
              </a:defRPr>
            </a:lvl1pPr>
            <a:lvl2pPr marL="742950" indent="-285750" defTabSz="915988">
              <a:defRPr sz="500">
                <a:solidFill>
                  <a:schemeClr val="tx1"/>
                </a:solidFill>
                <a:latin typeface="Times New Roman" charset="0"/>
                <a:ea typeface="ＭＳ Ｐゴシック" charset="-128"/>
              </a:defRPr>
            </a:lvl2pPr>
            <a:lvl3pPr marL="1143000" indent="-228600" defTabSz="915988">
              <a:defRPr sz="500">
                <a:solidFill>
                  <a:schemeClr val="tx1"/>
                </a:solidFill>
                <a:latin typeface="Times New Roman" charset="0"/>
                <a:ea typeface="ＭＳ Ｐゴシック" charset="-128"/>
              </a:defRPr>
            </a:lvl3pPr>
            <a:lvl4pPr marL="1600200" indent="-228600" defTabSz="915988">
              <a:defRPr sz="500">
                <a:solidFill>
                  <a:schemeClr val="tx1"/>
                </a:solidFill>
                <a:latin typeface="Times New Roman" charset="0"/>
                <a:ea typeface="ＭＳ Ｐゴシック" charset="-128"/>
              </a:defRPr>
            </a:lvl4pPr>
            <a:lvl5pPr marL="2057400" indent="-228600" defTabSz="915988">
              <a:defRPr sz="500">
                <a:solidFill>
                  <a:schemeClr val="tx1"/>
                </a:solidFill>
                <a:latin typeface="Times New Roman"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400">
                <a:latin typeface="Arial" charset="0"/>
              </a:rPr>
              <a:t>ISP</a:t>
            </a:r>
          </a:p>
        </p:txBody>
      </p:sp>
      <p:pic>
        <p:nvPicPr>
          <p:cNvPr id="111653" name="Picture 438"/>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868738" y="3189288"/>
            <a:ext cx="36512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grpSp>
        <p:nvGrpSpPr>
          <p:cNvPr id="111654" name="Group 439"/>
          <p:cNvGrpSpPr>
            <a:grpSpLocks/>
          </p:cNvGrpSpPr>
          <p:nvPr/>
        </p:nvGrpSpPr>
        <p:grpSpPr bwMode="auto">
          <a:xfrm>
            <a:off x="6310313" y="2654300"/>
            <a:ext cx="1803400" cy="1627188"/>
            <a:chOff x="1358" y="1894"/>
            <a:chExt cx="2981" cy="1793"/>
          </a:xfrm>
        </p:grpSpPr>
        <p:sp>
          <p:nvSpPr>
            <p:cNvPr id="111696" name="Oval 440"/>
            <p:cNvSpPr>
              <a:spLocks noChangeArrowheads="1"/>
            </p:cNvSpPr>
            <p:nvPr/>
          </p:nvSpPr>
          <p:spPr bwMode="auto">
            <a:xfrm>
              <a:off x="2376" y="1894"/>
              <a:ext cx="1299" cy="742"/>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697" name="Oval 441"/>
            <p:cNvSpPr>
              <a:spLocks noChangeArrowheads="1"/>
            </p:cNvSpPr>
            <p:nvPr/>
          </p:nvSpPr>
          <p:spPr bwMode="auto">
            <a:xfrm>
              <a:off x="1662" y="2088"/>
              <a:ext cx="996" cy="742"/>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698" name="Oval 442"/>
            <p:cNvSpPr>
              <a:spLocks noChangeArrowheads="1"/>
            </p:cNvSpPr>
            <p:nvPr/>
          </p:nvSpPr>
          <p:spPr bwMode="auto">
            <a:xfrm>
              <a:off x="1358" y="2535"/>
              <a:ext cx="672" cy="605"/>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699" name="Oval 443"/>
            <p:cNvSpPr>
              <a:spLocks noChangeArrowheads="1"/>
            </p:cNvSpPr>
            <p:nvPr/>
          </p:nvSpPr>
          <p:spPr bwMode="auto">
            <a:xfrm>
              <a:off x="1561" y="2801"/>
              <a:ext cx="1010" cy="656"/>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00" name="Oval 444"/>
            <p:cNvSpPr>
              <a:spLocks noChangeArrowheads="1"/>
            </p:cNvSpPr>
            <p:nvPr/>
          </p:nvSpPr>
          <p:spPr bwMode="auto">
            <a:xfrm>
              <a:off x="2275" y="2909"/>
              <a:ext cx="1509" cy="77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01" name="Oval 445"/>
            <p:cNvSpPr>
              <a:spLocks noChangeArrowheads="1"/>
            </p:cNvSpPr>
            <p:nvPr/>
          </p:nvSpPr>
          <p:spPr bwMode="auto">
            <a:xfrm>
              <a:off x="3235" y="2110"/>
              <a:ext cx="967" cy="583"/>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02" name="Oval 446"/>
            <p:cNvSpPr>
              <a:spLocks noChangeArrowheads="1"/>
            </p:cNvSpPr>
            <p:nvPr/>
          </p:nvSpPr>
          <p:spPr bwMode="auto">
            <a:xfrm>
              <a:off x="3379" y="2484"/>
              <a:ext cx="960" cy="584"/>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03" name="Oval 447"/>
            <p:cNvSpPr>
              <a:spLocks noChangeArrowheads="1"/>
            </p:cNvSpPr>
            <p:nvPr/>
          </p:nvSpPr>
          <p:spPr bwMode="auto">
            <a:xfrm>
              <a:off x="3293" y="2607"/>
              <a:ext cx="953" cy="95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04" name="Oval 448"/>
            <p:cNvSpPr>
              <a:spLocks noChangeArrowheads="1"/>
            </p:cNvSpPr>
            <p:nvPr/>
          </p:nvSpPr>
          <p:spPr bwMode="auto">
            <a:xfrm>
              <a:off x="1900" y="2319"/>
              <a:ext cx="1934" cy="95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grpSp>
        <p:nvGrpSpPr>
          <p:cNvPr id="111655" name="Group 449"/>
          <p:cNvGrpSpPr>
            <a:grpSpLocks/>
          </p:cNvGrpSpPr>
          <p:nvPr/>
        </p:nvGrpSpPr>
        <p:grpSpPr bwMode="auto">
          <a:xfrm>
            <a:off x="6310313" y="2654300"/>
            <a:ext cx="1803400" cy="1655763"/>
            <a:chOff x="1358" y="1886"/>
            <a:chExt cx="2989" cy="1810"/>
          </a:xfrm>
        </p:grpSpPr>
        <p:sp>
          <p:nvSpPr>
            <p:cNvPr id="111680" name="Arc 450"/>
            <p:cNvSpPr>
              <a:spLocks/>
            </p:cNvSpPr>
            <p:nvPr/>
          </p:nvSpPr>
          <p:spPr bwMode="auto">
            <a:xfrm>
              <a:off x="2404" y="1886"/>
              <a:ext cx="1247" cy="375"/>
            </a:xfrm>
            <a:custGeom>
              <a:avLst/>
              <a:gdLst>
                <a:gd name="T0" fmla="*/ 0 w 40985"/>
                <a:gd name="T1" fmla="*/ 0 h 21600"/>
                <a:gd name="T2" fmla="*/ 0 w 40985"/>
                <a:gd name="T3" fmla="*/ 0 h 21600"/>
                <a:gd name="T4" fmla="*/ 0 w 40985"/>
                <a:gd name="T5" fmla="*/ 0 h 21600"/>
                <a:gd name="T6" fmla="*/ 0 60000 65536"/>
                <a:gd name="T7" fmla="*/ 0 60000 65536"/>
                <a:gd name="T8" fmla="*/ 0 60000 65536"/>
                <a:gd name="T9" fmla="*/ 0 w 40985"/>
                <a:gd name="T10" fmla="*/ 0 h 21600"/>
                <a:gd name="T11" fmla="*/ 40985 w 40985"/>
                <a:gd name="T12" fmla="*/ 21600 h 21600"/>
              </a:gdLst>
              <a:ahLst/>
              <a:cxnLst>
                <a:cxn ang="T6">
                  <a:pos x="T0" y="T1"/>
                </a:cxn>
                <a:cxn ang="T7">
                  <a:pos x="T2" y="T3"/>
                </a:cxn>
                <a:cxn ang="T8">
                  <a:pos x="T4" y="T5"/>
                </a:cxn>
              </a:cxnLst>
              <a:rect l="T9" t="T10" r="T11" b="T12"/>
              <a:pathLst>
                <a:path w="40985" h="21600" fill="none" extrusionOk="0">
                  <a:moveTo>
                    <a:pt x="0" y="15316"/>
                  </a:moveTo>
                  <a:cubicBezTo>
                    <a:pt x="2766" y="6218"/>
                    <a:pt x="11157" y="-1"/>
                    <a:pt x="20666" y="0"/>
                  </a:cubicBezTo>
                  <a:cubicBezTo>
                    <a:pt x="29769" y="0"/>
                    <a:pt x="37896" y="5708"/>
                    <a:pt x="40984" y="14272"/>
                  </a:cubicBezTo>
                </a:path>
                <a:path w="40985" h="21600" stroke="0" extrusionOk="0">
                  <a:moveTo>
                    <a:pt x="0" y="15316"/>
                  </a:moveTo>
                  <a:cubicBezTo>
                    <a:pt x="2766" y="6218"/>
                    <a:pt x="11157" y="-1"/>
                    <a:pt x="20666" y="0"/>
                  </a:cubicBezTo>
                  <a:cubicBezTo>
                    <a:pt x="29769" y="0"/>
                    <a:pt x="37896" y="5708"/>
                    <a:pt x="40984" y="14272"/>
                  </a:cubicBezTo>
                  <a:lnTo>
                    <a:pt x="20666" y="21600"/>
                  </a:lnTo>
                  <a:lnTo>
                    <a:pt x="0" y="15316"/>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681" name="Arc 451"/>
            <p:cNvSpPr>
              <a:spLocks/>
            </p:cNvSpPr>
            <p:nvPr/>
          </p:nvSpPr>
          <p:spPr bwMode="auto">
            <a:xfrm>
              <a:off x="2412" y="1893"/>
              <a:ext cx="1232" cy="368"/>
            </a:xfrm>
            <a:custGeom>
              <a:avLst/>
              <a:gdLst>
                <a:gd name="T0" fmla="*/ 0 w 40951"/>
                <a:gd name="T1" fmla="*/ 0 h 21600"/>
                <a:gd name="T2" fmla="*/ 0 w 40951"/>
                <a:gd name="T3" fmla="*/ 0 h 21600"/>
                <a:gd name="T4" fmla="*/ 0 w 40951"/>
                <a:gd name="T5" fmla="*/ 0 h 21600"/>
                <a:gd name="T6" fmla="*/ 0 60000 65536"/>
                <a:gd name="T7" fmla="*/ 0 60000 65536"/>
                <a:gd name="T8" fmla="*/ 0 60000 65536"/>
                <a:gd name="T9" fmla="*/ 0 w 40951"/>
                <a:gd name="T10" fmla="*/ 0 h 21600"/>
                <a:gd name="T11" fmla="*/ 40951 w 40951"/>
                <a:gd name="T12" fmla="*/ 21600 h 21600"/>
              </a:gdLst>
              <a:ahLst/>
              <a:cxnLst>
                <a:cxn ang="T6">
                  <a:pos x="T0" y="T1"/>
                </a:cxn>
                <a:cxn ang="T7">
                  <a:pos x="T2" y="T3"/>
                </a:cxn>
                <a:cxn ang="T8">
                  <a:pos x="T4" y="T5"/>
                </a:cxn>
              </a:cxnLst>
              <a:rect l="T9" t="T10" r="T11" b="T12"/>
              <a:pathLst>
                <a:path w="40951" h="21600" fill="none" extrusionOk="0">
                  <a:moveTo>
                    <a:pt x="-1" y="15268"/>
                  </a:moveTo>
                  <a:cubicBezTo>
                    <a:pt x="2781" y="6195"/>
                    <a:pt x="11160" y="-1"/>
                    <a:pt x="20651" y="0"/>
                  </a:cubicBezTo>
                  <a:cubicBezTo>
                    <a:pt x="29734" y="0"/>
                    <a:pt x="37847" y="5683"/>
                    <a:pt x="40951" y="14219"/>
                  </a:cubicBezTo>
                </a:path>
                <a:path w="40951" h="21600" stroke="0" extrusionOk="0">
                  <a:moveTo>
                    <a:pt x="-1" y="15268"/>
                  </a:moveTo>
                  <a:cubicBezTo>
                    <a:pt x="2781" y="6195"/>
                    <a:pt x="11160" y="-1"/>
                    <a:pt x="20651" y="0"/>
                  </a:cubicBezTo>
                  <a:cubicBezTo>
                    <a:pt x="29734" y="0"/>
                    <a:pt x="37847" y="5683"/>
                    <a:pt x="40951" y="14219"/>
                  </a:cubicBezTo>
                  <a:lnTo>
                    <a:pt x="20651" y="21600"/>
                  </a:lnTo>
                  <a:lnTo>
                    <a:pt x="-1" y="15268"/>
                  </a:lnTo>
                  <a:close/>
                </a:path>
              </a:pathLst>
            </a:custGeom>
            <a:solidFill>
              <a:srgbClr val="B6C7C9"/>
            </a:solidFill>
            <a:ln w="22225">
              <a:solidFill>
                <a:srgbClr val="6C8F93"/>
              </a:solidFill>
              <a:round/>
              <a:headEnd/>
              <a:tailEnd/>
            </a:ln>
          </p:spPr>
          <p:txBody>
            <a:bodyPr/>
            <a:lstStyle/>
            <a:p>
              <a:endParaRPr lang="en-US"/>
            </a:p>
          </p:txBody>
        </p:sp>
        <p:sp>
          <p:nvSpPr>
            <p:cNvPr id="111682" name="Arc 452"/>
            <p:cNvSpPr>
              <a:spLocks/>
            </p:cNvSpPr>
            <p:nvPr/>
          </p:nvSpPr>
          <p:spPr bwMode="auto">
            <a:xfrm>
              <a:off x="1662" y="2081"/>
              <a:ext cx="766" cy="446"/>
            </a:xfrm>
            <a:custGeom>
              <a:avLst/>
              <a:gdLst>
                <a:gd name="T0" fmla="*/ 0 w 33007"/>
                <a:gd name="T1" fmla="*/ 0 h 25698"/>
                <a:gd name="T2" fmla="*/ 0 w 33007"/>
                <a:gd name="T3" fmla="*/ 0 h 25698"/>
                <a:gd name="T4" fmla="*/ 0 w 33007"/>
                <a:gd name="T5" fmla="*/ 0 h 25698"/>
                <a:gd name="T6" fmla="*/ 0 60000 65536"/>
                <a:gd name="T7" fmla="*/ 0 60000 65536"/>
                <a:gd name="T8" fmla="*/ 0 60000 65536"/>
                <a:gd name="T9" fmla="*/ 0 w 33007"/>
                <a:gd name="T10" fmla="*/ 0 h 25698"/>
                <a:gd name="T11" fmla="*/ 33007 w 33007"/>
                <a:gd name="T12" fmla="*/ 25698 h 25698"/>
              </a:gdLst>
              <a:ahLst/>
              <a:cxnLst>
                <a:cxn ang="T6">
                  <a:pos x="T0" y="T1"/>
                </a:cxn>
                <a:cxn ang="T7">
                  <a:pos x="T2" y="T3"/>
                </a:cxn>
                <a:cxn ang="T8">
                  <a:pos x="T4" y="T5"/>
                </a:cxn>
              </a:cxnLst>
              <a:rect l="T9" t="T10" r="T11" b="T12"/>
              <a:pathLst>
                <a:path w="33007" h="25698" fill="none" extrusionOk="0">
                  <a:moveTo>
                    <a:pt x="392" y="25697"/>
                  </a:moveTo>
                  <a:cubicBezTo>
                    <a:pt x="131" y="24347"/>
                    <a:pt x="0" y="22975"/>
                    <a:pt x="0" y="21600"/>
                  </a:cubicBezTo>
                  <a:cubicBezTo>
                    <a:pt x="0" y="9670"/>
                    <a:pt x="9670" y="0"/>
                    <a:pt x="21600" y="0"/>
                  </a:cubicBezTo>
                  <a:cubicBezTo>
                    <a:pt x="25631" y="-1"/>
                    <a:pt x="29583" y="1128"/>
                    <a:pt x="33007" y="3257"/>
                  </a:cubicBezTo>
                </a:path>
                <a:path w="33007" h="25698" stroke="0" extrusionOk="0">
                  <a:moveTo>
                    <a:pt x="392" y="25697"/>
                  </a:moveTo>
                  <a:cubicBezTo>
                    <a:pt x="131" y="24347"/>
                    <a:pt x="0" y="22975"/>
                    <a:pt x="0" y="21600"/>
                  </a:cubicBezTo>
                  <a:cubicBezTo>
                    <a:pt x="0" y="9670"/>
                    <a:pt x="9670" y="0"/>
                    <a:pt x="21600" y="0"/>
                  </a:cubicBezTo>
                  <a:cubicBezTo>
                    <a:pt x="25631" y="-1"/>
                    <a:pt x="29583" y="1128"/>
                    <a:pt x="33007" y="3257"/>
                  </a:cubicBezTo>
                  <a:lnTo>
                    <a:pt x="21600" y="21600"/>
                  </a:lnTo>
                  <a:lnTo>
                    <a:pt x="392" y="2569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683" name="Arc 453"/>
            <p:cNvSpPr>
              <a:spLocks/>
            </p:cNvSpPr>
            <p:nvPr/>
          </p:nvSpPr>
          <p:spPr bwMode="auto">
            <a:xfrm>
              <a:off x="1669" y="2088"/>
              <a:ext cx="755" cy="438"/>
            </a:xfrm>
            <a:custGeom>
              <a:avLst/>
              <a:gdLst>
                <a:gd name="T0" fmla="*/ 0 w 32968"/>
                <a:gd name="T1" fmla="*/ 0 h 25717"/>
                <a:gd name="T2" fmla="*/ 0 w 32968"/>
                <a:gd name="T3" fmla="*/ 0 h 25717"/>
                <a:gd name="T4" fmla="*/ 0 w 32968"/>
                <a:gd name="T5" fmla="*/ 0 h 25717"/>
                <a:gd name="T6" fmla="*/ 0 60000 65536"/>
                <a:gd name="T7" fmla="*/ 0 60000 65536"/>
                <a:gd name="T8" fmla="*/ 0 60000 65536"/>
                <a:gd name="T9" fmla="*/ 0 w 32968"/>
                <a:gd name="T10" fmla="*/ 0 h 25717"/>
                <a:gd name="T11" fmla="*/ 32968 w 32968"/>
                <a:gd name="T12" fmla="*/ 25717 h 25717"/>
              </a:gdLst>
              <a:ahLst/>
              <a:cxnLst>
                <a:cxn ang="T6">
                  <a:pos x="T0" y="T1"/>
                </a:cxn>
                <a:cxn ang="T7">
                  <a:pos x="T2" y="T3"/>
                </a:cxn>
                <a:cxn ang="T8">
                  <a:pos x="T4" y="T5"/>
                </a:cxn>
              </a:cxnLst>
              <a:rect l="T9" t="T10" r="T11" b="T12"/>
              <a:pathLst>
                <a:path w="32968" h="25717" fill="none" extrusionOk="0">
                  <a:moveTo>
                    <a:pt x="395" y="25717"/>
                  </a:moveTo>
                  <a:cubicBezTo>
                    <a:pt x="132" y="24360"/>
                    <a:pt x="0" y="22981"/>
                    <a:pt x="0" y="21600"/>
                  </a:cubicBezTo>
                  <a:cubicBezTo>
                    <a:pt x="0" y="9670"/>
                    <a:pt x="9670" y="0"/>
                    <a:pt x="21600" y="0"/>
                  </a:cubicBezTo>
                  <a:cubicBezTo>
                    <a:pt x="25616" y="-1"/>
                    <a:pt x="29552" y="1119"/>
                    <a:pt x="32967" y="3233"/>
                  </a:cubicBezTo>
                </a:path>
                <a:path w="32968" h="25717" stroke="0" extrusionOk="0">
                  <a:moveTo>
                    <a:pt x="395" y="25717"/>
                  </a:moveTo>
                  <a:cubicBezTo>
                    <a:pt x="132" y="24360"/>
                    <a:pt x="0" y="22981"/>
                    <a:pt x="0" y="21600"/>
                  </a:cubicBezTo>
                  <a:cubicBezTo>
                    <a:pt x="0" y="9670"/>
                    <a:pt x="9670" y="0"/>
                    <a:pt x="21600" y="0"/>
                  </a:cubicBezTo>
                  <a:cubicBezTo>
                    <a:pt x="25616" y="-1"/>
                    <a:pt x="29552" y="1119"/>
                    <a:pt x="32967" y="3233"/>
                  </a:cubicBezTo>
                  <a:lnTo>
                    <a:pt x="21600" y="21600"/>
                  </a:lnTo>
                  <a:lnTo>
                    <a:pt x="395" y="25717"/>
                  </a:lnTo>
                  <a:close/>
                </a:path>
              </a:pathLst>
            </a:custGeom>
            <a:solidFill>
              <a:srgbClr val="B6C7C9"/>
            </a:solidFill>
            <a:ln w="22225">
              <a:solidFill>
                <a:srgbClr val="6C8F93"/>
              </a:solidFill>
              <a:round/>
              <a:headEnd/>
              <a:tailEnd/>
            </a:ln>
          </p:spPr>
          <p:txBody>
            <a:bodyPr/>
            <a:lstStyle/>
            <a:p>
              <a:endParaRPr lang="en-US"/>
            </a:p>
          </p:txBody>
        </p:sp>
        <p:sp>
          <p:nvSpPr>
            <p:cNvPr id="111684" name="Arc 454"/>
            <p:cNvSpPr>
              <a:spLocks/>
            </p:cNvSpPr>
            <p:nvPr/>
          </p:nvSpPr>
          <p:spPr bwMode="auto">
            <a:xfrm>
              <a:off x="1553" y="3120"/>
              <a:ext cx="773" cy="345"/>
            </a:xfrm>
            <a:custGeom>
              <a:avLst/>
              <a:gdLst>
                <a:gd name="T0" fmla="*/ 0 w 32097"/>
                <a:gd name="T1" fmla="*/ 0 h 21984"/>
                <a:gd name="T2" fmla="*/ 0 w 32097"/>
                <a:gd name="T3" fmla="*/ 0 h 21984"/>
                <a:gd name="T4" fmla="*/ 0 w 32097"/>
                <a:gd name="T5" fmla="*/ 0 h 21984"/>
                <a:gd name="T6" fmla="*/ 0 60000 65536"/>
                <a:gd name="T7" fmla="*/ 0 60000 65536"/>
                <a:gd name="T8" fmla="*/ 0 60000 65536"/>
                <a:gd name="T9" fmla="*/ 0 w 32097"/>
                <a:gd name="T10" fmla="*/ 0 h 21984"/>
                <a:gd name="T11" fmla="*/ 32097 w 32097"/>
                <a:gd name="T12" fmla="*/ 21984 h 21984"/>
              </a:gdLst>
              <a:ahLst/>
              <a:cxnLst>
                <a:cxn ang="T6">
                  <a:pos x="T0" y="T1"/>
                </a:cxn>
                <a:cxn ang="T7">
                  <a:pos x="T2" y="T3"/>
                </a:cxn>
                <a:cxn ang="T8">
                  <a:pos x="T4" y="T5"/>
                </a:cxn>
              </a:cxnLst>
              <a:rect l="T9" t="T10" r="T11" b="T12"/>
              <a:pathLst>
                <a:path w="32097" h="21984" fill="none" extrusionOk="0">
                  <a:moveTo>
                    <a:pt x="32096" y="19261"/>
                  </a:moveTo>
                  <a:cubicBezTo>
                    <a:pt x="28886" y="21047"/>
                    <a:pt x="25273" y="21983"/>
                    <a:pt x="21600" y="21984"/>
                  </a:cubicBezTo>
                  <a:cubicBezTo>
                    <a:pt x="9670" y="21984"/>
                    <a:pt x="0" y="12313"/>
                    <a:pt x="0" y="384"/>
                  </a:cubicBezTo>
                  <a:cubicBezTo>
                    <a:pt x="-1" y="255"/>
                    <a:pt x="1" y="127"/>
                    <a:pt x="3" y="0"/>
                  </a:cubicBezTo>
                </a:path>
                <a:path w="32097" h="21984" stroke="0" extrusionOk="0">
                  <a:moveTo>
                    <a:pt x="32096" y="19261"/>
                  </a:moveTo>
                  <a:cubicBezTo>
                    <a:pt x="28886" y="21047"/>
                    <a:pt x="25273" y="21983"/>
                    <a:pt x="21600" y="21984"/>
                  </a:cubicBezTo>
                  <a:cubicBezTo>
                    <a:pt x="9670" y="21984"/>
                    <a:pt x="0" y="12313"/>
                    <a:pt x="0" y="384"/>
                  </a:cubicBezTo>
                  <a:cubicBezTo>
                    <a:pt x="-1" y="255"/>
                    <a:pt x="1" y="127"/>
                    <a:pt x="3" y="0"/>
                  </a:cubicBezTo>
                  <a:lnTo>
                    <a:pt x="21600" y="384"/>
                  </a:lnTo>
                  <a:lnTo>
                    <a:pt x="32096" y="19261"/>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685" name="Arc 455"/>
            <p:cNvSpPr>
              <a:spLocks/>
            </p:cNvSpPr>
            <p:nvPr/>
          </p:nvSpPr>
          <p:spPr bwMode="auto">
            <a:xfrm>
              <a:off x="1560" y="3120"/>
              <a:ext cx="761" cy="337"/>
            </a:xfrm>
            <a:custGeom>
              <a:avLst/>
              <a:gdLst>
                <a:gd name="T0" fmla="*/ 0 w 32039"/>
                <a:gd name="T1" fmla="*/ 0 h 21986"/>
                <a:gd name="T2" fmla="*/ 0 w 32039"/>
                <a:gd name="T3" fmla="*/ 0 h 21986"/>
                <a:gd name="T4" fmla="*/ 0 w 32039"/>
                <a:gd name="T5" fmla="*/ 0 h 21986"/>
                <a:gd name="T6" fmla="*/ 0 60000 65536"/>
                <a:gd name="T7" fmla="*/ 0 60000 65536"/>
                <a:gd name="T8" fmla="*/ 0 60000 65536"/>
                <a:gd name="T9" fmla="*/ 0 w 32039"/>
                <a:gd name="T10" fmla="*/ 0 h 21986"/>
                <a:gd name="T11" fmla="*/ 32039 w 32039"/>
                <a:gd name="T12" fmla="*/ 21986 h 21986"/>
              </a:gdLst>
              <a:ahLst/>
              <a:cxnLst>
                <a:cxn ang="T6">
                  <a:pos x="T0" y="T1"/>
                </a:cxn>
                <a:cxn ang="T7">
                  <a:pos x="T2" y="T3"/>
                </a:cxn>
                <a:cxn ang="T8">
                  <a:pos x="T4" y="T5"/>
                </a:cxn>
              </a:cxnLst>
              <a:rect l="T9" t="T10" r="T11" b="T12"/>
              <a:pathLst>
                <a:path w="32039" h="21986" fill="none" extrusionOk="0">
                  <a:moveTo>
                    <a:pt x="32038" y="19295"/>
                  </a:moveTo>
                  <a:cubicBezTo>
                    <a:pt x="28842" y="21060"/>
                    <a:pt x="25251" y="21985"/>
                    <a:pt x="21600" y="21986"/>
                  </a:cubicBezTo>
                  <a:cubicBezTo>
                    <a:pt x="9670" y="21986"/>
                    <a:pt x="0" y="12315"/>
                    <a:pt x="0" y="386"/>
                  </a:cubicBezTo>
                  <a:cubicBezTo>
                    <a:pt x="-1" y="257"/>
                    <a:pt x="1" y="128"/>
                    <a:pt x="3" y="0"/>
                  </a:cubicBezTo>
                </a:path>
                <a:path w="32039" h="21986" stroke="0" extrusionOk="0">
                  <a:moveTo>
                    <a:pt x="32038" y="19295"/>
                  </a:moveTo>
                  <a:cubicBezTo>
                    <a:pt x="28842" y="21060"/>
                    <a:pt x="25251" y="21985"/>
                    <a:pt x="21600" y="21986"/>
                  </a:cubicBezTo>
                  <a:cubicBezTo>
                    <a:pt x="9670" y="21986"/>
                    <a:pt x="0" y="12315"/>
                    <a:pt x="0" y="386"/>
                  </a:cubicBezTo>
                  <a:cubicBezTo>
                    <a:pt x="-1" y="257"/>
                    <a:pt x="1" y="128"/>
                    <a:pt x="3" y="0"/>
                  </a:cubicBezTo>
                  <a:lnTo>
                    <a:pt x="21600" y="386"/>
                  </a:lnTo>
                  <a:lnTo>
                    <a:pt x="32038" y="19295"/>
                  </a:lnTo>
                  <a:close/>
                </a:path>
              </a:pathLst>
            </a:custGeom>
            <a:solidFill>
              <a:srgbClr val="B6C7C9"/>
            </a:solidFill>
            <a:ln w="22225">
              <a:solidFill>
                <a:srgbClr val="6C8F93"/>
              </a:solidFill>
              <a:round/>
              <a:headEnd/>
              <a:tailEnd/>
            </a:ln>
          </p:spPr>
          <p:txBody>
            <a:bodyPr/>
            <a:lstStyle/>
            <a:p>
              <a:endParaRPr lang="en-US"/>
            </a:p>
          </p:txBody>
        </p:sp>
        <p:sp>
          <p:nvSpPr>
            <p:cNvPr id="111686" name="Arc 456"/>
            <p:cNvSpPr>
              <a:spLocks/>
            </p:cNvSpPr>
            <p:nvPr/>
          </p:nvSpPr>
          <p:spPr bwMode="auto">
            <a:xfrm>
              <a:off x="3626" y="2103"/>
              <a:ext cx="584" cy="427"/>
            </a:xfrm>
            <a:custGeom>
              <a:avLst/>
              <a:gdLst>
                <a:gd name="T0" fmla="*/ 0 w 26070"/>
                <a:gd name="T1" fmla="*/ 0 h 31631"/>
                <a:gd name="T2" fmla="*/ 0 w 26070"/>
                <a:gd name="T3" fmla="*/ 0 h 31631"/>
                <a:gd name="T4" fmla="*/ 0 w 26070"/>
                <a:gd name="T5" fmla="*/ 0 h 31631"/>
                <a:gd name="T6" fmla="*/ 0 60000 65536"/>
                <a:gd name="T7" fmla="*/ 0 60000 65536"/>
                <a:gd name="T8" fmla="*/ 0 60000 65536"/>
                <a:gd name="T9" fmla="*/ 0 w 26070"/>
                <a:gd name="T10" fmla="*/ 0 h 31631"/>
                <a:gd name="T11" fmla="*/ 26070 w 26070"/>
                <a:gd name="T12" fmla="*/ 31631 h 31631"/>
              </a:gdLst>
              <a:ahLst/>
              <a:cxnLst>
                <a:cxn ang="T6">
                  <a:pos x="T0" y="T1"/>
                </a:cxn>
                <a:cxn ang="T7">
                  <a:pos x="T2" y="T3"/>
                </a:cxn>
                <a:cxn ang="T8">
                  <a:pos x="T4" y="T5"/>
                </a:cxn>
              </a:cxnLst>
              <a:rect l="T9" t="T10" r="T11" b="T12"/>
              <a:pathLst>
                <a:path w="26070" h="31631" fill="none" extrusionOk="0">
                  <a:moveTo>
                    <a:pt x="-1" y="467"/>
                  </a:moveTo>
                  <a:cubicBezTo>
                    <a:pt x="1469" y="156"/>
                    <a:pt x="2967" y="-1"/>
                    <a:pt x="4470" y="0"/>
                  </a:cubicBezTo>
                  <a:cubicBezTo>
                    <a:pt x="16399" y="0"/>
                    <a:pt x="26070" y="9670"/>
                    <a:pt x="26070" y="21600"/>
                  </a:cubicBezTo>
                  <a:cubicBezTo>
                    <a:pt x="26070" y="25094"/>
                    <a:pt x="25222" y="28536"/>
                    <a:pt x="23599" y="31631"/>
                  </a:cubicBezTo>
                </a:path>
                <a:path w="26070" h="31631" stroke="0" extrusionOk="0">
                  <a:moveTo>
                    <a:pt x="-1" y="467"/>
                  </a:moveTo>
                  <a:cubicBezTo>
                    <a:pt x="1469" y="156"/>
                    <a:pt x="2967" y="-1"/>
                    <a:pt x="4470" y="0"/>
                  </a:cubicBezTo>
                  <a:cubicBezTo>
                    <a:pt x="16399" y="0"/>
                    <a:pt x="26070" y="9670"/>
                    <a:pt x="26070" y="21600"/>
                  </a:cubicBezTo>
                  <a:cubicBezTo>
                    <a:pt x="26070" y="25094"/>
                    <a:pt x="25222" y="28536"/>
                    <a:pt x="23599" y="31631"/>
                  </a:cubicBezTo>
                  <a:lnTo>
                    <a:pt x="4470" y="21600"/>
                  </a:lnTo>
                  <a:lnTo>
                    <a:pt x="-1" y="46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687" name="Arc 457"/>
            <p:cNvSpPr>
              <a:spLocks/>
            </p:cNvSpPr>
            <p:nvPr/>
          </p:nvSpPr>
          <p:spPr bwMode="auto">
            <a:xfrm>
              <a:off x="3628" y="2110"/>
              <a:ext cx="574" cy="418"/>
            </a:xfrm>
            <a:custGeom>
              <a:avLst/>
              <a:gdLst>
                <a:gd name="T0" fmla="*/ 0 w 26029"/>
                <a:gd name="T1" fmla="*/ 0 h 31708"/>
                <a:gd name="T2" fmla="*/ 0 w 26029"/>
                <a:gd name="T3" fmla="*/ 0 h 31708"/>
                <a:gd name="T4" fmla="*/ 0 w 26029"/>
                <a:gd name="T5" fmla="*/ 0 h 31708"/>
                <a:gd name="T6" fmla="*/ 0 60000 65536"/>
                <a:gd name="T7" fmla="*/ 0 60000 65536"/>
                <a:gd name="T8" fmla="*/ 0 60000 65536"/>
                <a:gd name="T9" fmla="*/ 0 w 26029"/>
                <a:gd name="T10" fmla="*/ 0 h 31708"/>
                <a:gd name="T11" fmla="*/ 26029 w 26029"/>
                <a:gd name="T12" fmla="*/ 31708 h 31708"/>
              </a:gdLst>
              <a:ahLst/>
              <a:cxnLst>
                <a:cxn ang="T6">
                  <a:pos x="T0" y="T1"/>
                </a:cxn>
                <a:cxn ang="T7">
                  <a:pos x="T2" y="T3"/>
                </a:cxn>
                <a:cxn ang="T8">
                  <a:pos x="T4" y="T5"/>
                </a:cxn>
              </a:cxnLst>
              <a:rect l="T9" t="T10" r="T11" b="T12"/>
              <a:pathLst>
                <a:path w="26029" h="31708" fill="none" extrusionOk="0">
                  <a:moveTo>
                    <a:pt x="-1" y="458"/>
                  </a:moveTo>
                  <a:cubicBezTo>
                    <a:pt x="1456" y="153"/>
                    <a:pt x="2940" y="-1"/>
                    <a:pt x="4429" y="0"/>
                  </a:cubicBezTo>
                  <a:cubicBezTo>
                    <a:pt x="16358" y="0"/>
                    <a:pt x="26029" y="9670"/>
                    <a:pt x="26029" y="21600"/>
                  </a:cubicBezTo>
                  <a:cubicBezTo>
                    <a:pt x="26029" y="25123"/>
                    <a:pt x="25166" y="28593"/>
                    <a:pt x="23517" y="31707"/>
                  </a:cubicBezTo>
                </a:path>
                <a:path w="26029" h="31708" stroke="0" extrusionOk="0">
                  <a:moveTo>
                    <a:pt x="-1" y="458"/>
                  </a:moveTo>
                  <a:cubicBezTo>
                    <a:pt x="1456" y="153"/>
                    <a:pt x="2940" y="-1"/>
                    <a:pt x="4429" y="0"/>
                  </a:cubicBezTo>
                  <a:cubicBezTo>
                    <a:pt x="16358" y="0"/>
                    <a:pt x="26029" y="9670"/>
                    <a:pt x="26029" y="21600"/>
                  </a:cubicBezTo>
                  <a:cubicBezTo>
                    <a:pt x="26029" y="25123"/>
                    <a:pt x="25166" y="28593"/>
                    <a:pt x="23517" y="31707"/>
                  </a:cubicBezTo>
                  <a:lnTo>
                    <a:pt x="4429" y="21600"/>
                  </a:lnTo>
                  <a:lnTo>
                    <a:pt x="-1" y="458"/>
                  </a:lnTo>
                  <a:close/>
                </a:path>
              </a:pathLst>
            </a:custGeom>
            <a:solidFill>
              <a:srgbClr val="B6C7C9"/>
            </a:solidFill>
            <a:ln w="22225">
              <a:solidFill>
                <a:srgbClr val="6C8F93"/>
              </a:solidFill>
              <a:round/>
              <a:headEnd/>
              <a:tailEnd/>
            </a:ln>
          </p:spPr>
          <p:txBody>
            <a:bodyPr/>
            <a:lstStyle/>
            <a:p>
              <a:endParaRPr lang="en-US"/>
            </a:p>
          </p:txBody>
        </p:sp>
        <p:sp>
          <p:nvSpPr>
            <p:cNvPr id="111688" name="Arc 458"/>
            <p:cNvSpPr>
              <a:spLocks/>
            </p:cNvSpPr>
            <p:nvPr/>
          </p:nvSpPr>
          <p:spPr bwMode="auto">
            <a:xfrm>
              <a:off x="3791" y="2534"/>
              <a:ext cx="556" cy="428"/>
            </a:xfrm>
            <a:custGeom>
              <a:avLst/>
              <a:gdLst>
                <a:gd name="T0" fmla="*/ 0 w 21600"/>
                <a:gd name="T1" fmla="*/ 0 h 29154"/>
                <a:gd name="T2" fmla="*/ 0 w 21600"/>
                <a:gd name="T3" fmla="*/ 0 h 29154"/>
                <a:gd name="T4" fmla="*/ 0 w 21600"/>
                <a:gd name="T5" fmla="*/ 0 h 29154"/>
                <a:gd name="T6" fmla="*/ 0 60000 65536"/>
                <a:gd name="T7" fmla="*/ 0 60000 65536"/>
                <a:gd name="T8" fmla="*/ 0 60000 65536"/>
                <a:gd name="T9" fmla="*/ 0 w 21600"/>
                <a:gd name="T10" fmla="*/ 0 h 29154"/>
                <a:gd name="T11" fmla="*/ 21600 w 21600"/>
                <a:gd name="T12" fmla="*/ 29154 h 29154"/>
              </a:gdLst>
              <a:ahLst/>
              <a:cxnLst>
                <a:cxn ang="T6">
                  <a:pos x="T0" y="T1"/>
                </a:cxn>
                <a:cxn ang="T7">
                  <a:pos x="T2" y="T3"/>
                </a:cxn>
                <a:cxn ang="T8">
                  <a:pos x="T4" y="T5"/>
                </a:cxn>
              </a:cxnLst>
              <a:rect l="T9" t="T10" r="T11" b="T12"/>
              <a:pathLst>
                <a:path w="21600" h="29154" fill="none" extrusionOk="0">
                  <a:moveTo>
                    <a:pt x="13583" y="0"/>
                  </a:moveTo>
                  <a:cubicBezTo>
                    <a:pt x="18654" y="4101"/>
                    <a:pt x="21600" y="10273"/>
                    <a:pt x="21600" y="16794"/>
                  </a:cubicBezTo>
                  <a:cubicBezTo>
                    <a:pt x="21600" y="21214"/>
                    <a:pt x="20243" y="25528"/>
                    <a:pt x="17714" y="29154"/>
                  </a:cubicBezTo>
                </a:path>
                <a:path w="21600" h="29154" stroke="0" extrusionOk="0">
                  <a:moveTo>
                    <a:pt x="13583" y="0"/>
                  </a:moveTo>
                  <a:cubicBezTo>
                    <a:pt x="18654" y="4101"/>
                    <a:pt x="21600" y="10273"/>
                    <a:pt x="21600" y="16794"/>
                  </a:cubicBezTo>
                  <a:cubicBezTo>
                    <a:pt x="21600" y="21214"/>
                    <a:pt x="20243" y="25528"/>
                    <a:pt x="17714" y="29154"/>
                  </a:cubicBezTo>
                  <a:lnTo>
                    <a:pt x="0" y="16794"/>
                  </a:lnTo>
                  <a:lnTo>
                    <a:pt x="13583" y="0"/>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689" name="Arc 459"/>
            <p:cNvSpPr>
              <a:spLocks/>
            </p:cNvSpPr>
            <p:nvPr/>
          </p:nvSpPr>
          <p:spPr bwMode="auto">
            <a:xfrm>
              <a:off x="3791" y="2538"/>
              <a:ext cx="549" cy="420"/>
            </a:xfrm>
            <a:custGeom>
              <a:avLst/>
              <a:gdLst>
                <a:gd name="T0" fmla="*/ 0 w 21600"/>
                <a:gd name="T1" fmla="*/ 0 h 29298"/>
                <a:gd name="T2" fmla="*/ 0 w 21600"/>
                <a:gd name="T3" fmla="*/ 0 h 29298"/>
                <a:gd name="T4" fmla="*/ 0 w 21600"/>
                <a:gd name="T5" fmla="*/ 0 h 29298"/>
                <a:gd name="T6" fmla="*/ 0 60000 65536"/>
                <a:gd name="T7" fmla="*/ 0 60000 65536"/>
                <a:gd name="T8" fmla="*/ 0 60000 65536"/>
                <a:gd name="T9" fmla="*/ 0 w 21600"/>
                <a:gd name="T10" fmla="*/ 0 h 29298"/>
                <a:gd name="T11" fmla="*/ 21600 w 21600"/>
                <a:gd name="T12" fmla="*/ 29298 h 29298"/>
              </a:gdLst>
              <a:ahLst/>
              <a:cxnLst>
                <a:cxn ang="T6">
                  <a:pos x="T0" y="T1"/>
                </a:cxn>
                <a:cxn ang="T7">
                  <a:pos x="T2" y="T3"/>
                </a:cxn>
                <a:cxn ang="T8">
                  <a:pos x="T4" y="T5"/>
                </a:cxn>
              </a:cxnLst>
              <a:rect l="T9" t="T10" r="T11" b="T12"/>
              <a:pathLst>
                <a:path w="21600" h="29298" fill="none" extrusionOk="0">
                  <a:moveTo>
                    <a:pt x="13504" y="0"/>
                  </a:moveTo>
                  <a:cubicBezTo>
                    <a:pt x="18621" y="4099"/>
                    <a:pt x="21600" y="10301"/>
                    <a:pt x="21600" y="16858"/>
                  </a:cubicBezTo>
                  <a:cubicBezTo>
                    <a:pt x="21600" y="21311"/>
                    <a:pt x="20223" y="25656"/>
                    <a:pt x="17658" y="29298"/>
                  </a:cubicBezTo>
                </a:path>
                <a:path w="21600" h="29298" stroke="0" extrusionOk="0">
                  <a:moveTo>
                    <a:pt x="13504" y="0"/>
                  </a:moveTo>
                  <a:cubicBezTo>
                    <a:pt x="18621" y="4099"/>
                    <a:pt x="21600" y="10301"/>
                    <a:pt x="21600" y="16858"/>
                  </a:cubicBezTo>
                  <a:cubicBezTo>
                    <a:pt x="21600" y="21311"/>
                    <a:pt x="20223" y="25656"/>
                    <a:pt x="17658" y="29298"/>
                  </a:cubicBezTo>
                  <a:lnTo>
                    <a:pt x="0" y="16858"/>
                  </a:lnTo>
                  <a:lnTo>
                    <a:pt x="13504" y="0"/>
                  </a:lnTo>
                  <a:close/>
                </a:path>
              </a:pathLst>
            </a:custGeom>
            <a:solidFill>
              <a:srgbClr val="B6C7C9"/>
            </a:solidFill>
            <a:ln w="22225">
              <a:solidFill>
                <a:srgbClr val="6C8F93"/>
              </a:solidFill>
              <a:round/>
              <a:headEnd/>
              <a:tailEnd/>
            </a:ln>
          </p:spPr>
          <p:txBody>
            <a:bodyPr/>
            <a:lstStyle/>
            <a:p>
              <a:endParaRPr lang="en-US"/>
            </a:p>
          </p:txBody>
        </p:sp>
        <p:sp>
          <p:nvSpPr>
            <p:cNvPr id="111690" name="Arc 460"/>
            <p:cNvSpPr>
              <a:spLocks/>
            </p:cNvSpPr>
            <p:nvPr/>
          </p:nvSpPr>
          <p:spPr bwMode="auto">
            <a:xfrm>
              <a:off x="3609" y="2973"/>
              <a:ext cx="651" cy="607"/>
            </a:xfrm>
            <a:custGeom>
              <a:avLst/>
              <a:gdLst>
                <a:gd name="T0" fmla="*/ 0 w 28655"/>
                <a:gd name="T1" fmla="*/ 0 h 27157"/>
                <a:gd name="T2" fmla="*/ 0 w 28655"/>
                <a:gd name="T3" fmla="*/ 0 h 27157"/>
                <a:gd name="T4" fmla="*/ 0 w 28655"/>
                <a:gd name="T5" fmla="*/ 0 h 27157"/>
                <a:gd name="T6" fmla="*/ 0 60000 65536"/>
                <a:gd name="T7" fmla="*/ 0 60000 65536"/>
                <a:gd name="T8" fmla="*/ 0 60000 65536"/>
                <a:gd name="T9" fmla="*/ 0 w 28655"/>
                <a:gd name="T10" fmla="*/ 0 h 27157"/>
                <a:gd name="T11" fmla="*/ 28655 w 28655"/>
                <a:gd name="T12" fmla="*/ 27157 h 27157"/>
              </a:gdLst>
              <a:ahLst/>
              <a:cxnLst>
                <a:cxn ang="T6">
                  <a:pos x="T0" y="T1"/>
                </a:cxn>
                <a:cxn ang="T7">
                  <a:pos x="T2" y="T3"/>
                </a:cxn>
                <a:cxn ang="T8">
                  <a:pos x="T4" y="T5"/>
                </a:cxn>
              </a:cxnLst>
              <a:rect l="T9" t="T10" r="T11" b="T12"/>
              <a:pathLst>
                <a:path w="28655" h="27157" fill="none" extrusionOk="0">
                  <a:moveTo>
                    <a:pt x="27927" y="0"/>
                  </a:moveTo>
                  <a:cubicBezTo>
                    <a:pt x="28410" y="1812"/>
                    <a:pt x="28655" y="3680"/>
                    <a:pt x="28655" y="5557"/>
                  </a:cubicBezTo>
                  <a:cubicBezTo>
                    <a:pt x="28655" y="17486"/>
                    <a:pt x="18984" y="27157"/>
                    <a:pt x="7055" y="27157"/>
                  </a:cubicBezTo>
                  <a:cubicBezTo>
                    <a:pt x="4653" y="27157"/>
                    <a:pt x="2269" y="26756"/>
                    <a:pt x="-1" y="25972"/>
                  </a:cubicBezTo>
                </a:path>
                <a:path w="28655" h="27157" stroke="0" extrusionOk="0">
                  <a:moveTo>
                    <a:pt x="27927" y="0"/>
                  </a:moveTo>
                  <a:cubicBezTo>
                    <a:pt x="28410" y="1812"/>
                    <a:pt x="28655" y="3680"/>
                    <a:pt x="28655" y="5557"/>
                  </a:cubicBezTo>
                  <a:cubicBezTo>
                    <a:pt x="28655" y="17486"/>
                    <a:pt x="18984" y="27157"/>
                    <a:pt x="7055" y="27157"/>
                  </a:cubicBezTo>
                  <a:cubicBezTo>
                    <a:pt x="4653" y="27157"/>
                    <a:pt x="2269" y="26756"/>
                    <a:pt x="-1" y="25972"/>
                  </a:cubicBezTo>
                  <a:lnTo>
                    <a:pt x="7055" y="5557"/>
                  </a:lnTo>
                  <a:lnTo>
                    <a:pt x="27927" y="0"/>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691" name="Arc 461"/>
            <p:cNvSpPr>
              <a:spLocks/>
            </p:cNvSpPr>
            <p:nvPr/>
          </p:nvSpPr>
          <p:spPr bwMode="auto">
            <a:xfrm>
              <a:off x="3611" y="2975"/>
              <a:ext cx="642" cy="598"/>
            </a:xfrm>
            <a:custGeom>
              <a:avLst/>
              <a:gdLst>
                <a:gd name="T0" fmla="*/ 0 w 28653"/>
                <a:gd name="T1" fmla="*/ 0 h 27158"/>
                <a:gd name="T2" fmla="*/ 0 w 28653"/>
                <a:gd name="T3" fmla="*/ 0 h 27158"/>
                <a:gd name="T4" fmla="*/ 0 w 28653"/>
                <a:gd name="T5" fmla="*/ 0 h 27158"/>
                <a:gd name="T6" fmla="*/ 0 60000 65536"/>
                <a:gd name="T7" fmla="*/ 0 60000 65536"/>
                <a:gd name="T8" fmla="*/ 0 60000 65536"/>
                <a:gd name="T9" fmla="*/ 0 w 28653"/>
                <a:gd name="T10" fmla="*/ 0 h 27158"/>
                <a:gd name="T11" fmla="*/ 28653 w 28653"/>
                <a:gd name="T12" fmla="*/ 27158 h 27158"/>
              </a:gdLst>
              <a:ahLst/>
              <a:cxnLst>
                <a:cxn ang="T6">
                  <a:pos x="T0" y="T1"/>
                </a:cxn>
                <a:cxn ang="T7">
                  <a:pos x="T2" y="T3"/>
                </a:cxn>
                <a:cxn ang="T8">
                  <a:pos x="T4" y="T5"/>
                </a:cxn>
              </a:cxnLst>
              <a:rect l="T9" t="T10" r="T11" b="T12"/>
              <a:pathLst>
                <a:path w="28653" h="27158" fill="none" extrusionOk="0">
                  <a:moveTo>
                    <a:pt x="27925" y="0"/>
                  </a:moveTo>
                  <a:cubicBezTo>
                    <a:pt x="28408" y="1813"/>
                    <a:pt x="28653" y="3681"/>
                    <a:pt x="28653" y="5558"/>
                  </a:cubicBezTo>
                  <a:cubicBezTo>
                    <a:pt x="28653" y="17487"/>
                    <a:pt x="18982" y="27158"/>
                    <a:pt x="7053" y="27158"/>
                  </a:cubicBezTo>
                  <a:cubicBezTo>
                    <a:pt x="4652" y="27158"/>
                    <a:pt x="2268" y="26757"/>
                    <a:pt x="-1" y="25974"/>
                  </a:cubicBezTo>
                </a:path>
                <a:path w="28653" h="27158" stroke="0" extrusionOk="0">
                  <a:moveTo>
                    <a:pt x="27925" y="0"/>
                  </a:moveTo>
                  <a:cubicBezTo>
                    <a:pt x="28408" y="1813"/>
                    <a:pt x="28653" y="3681"/>
                    <a:pt x="28653" y="5558"/>
                  </a:cubicBezTo>
                  <a:cubicBezTo>
                    <a:pt x="28653" y="17487"/>
                    <a:pt x="18982" y="27158"/>
                    <a:pt x="7053" y="27158"/>
                  </a:cubicBezTo>
                  <a:cubicBezTo>
                    <a:pt x="4652" y="27158"/>
                    <a:pt x="2268" y="26757"/>
                    <a:pt x="-1" y="25974"/>
                  </a:cubicBezTo>
                  <a:lnTo>
                    <a:pt x="7053" y="5558"/>
                  </a:lnTo>
                  <a:lnTo>
                    <a:pt x="27925" y="0"/>
                  </a:lnTo>
                  <a:close/>
                </a:path>
              </a:pathLst>
            </a:custGeom>
            <a:solidFill>
              <a:srgbClr val="B6C7C9"/>
            </a:solidFill>
            <a:ln w="22225">
              <a:solidFill>
                <a:srgbClr val="6C8F93"/>
              </a:solidFill>
              <a:round/>
              <a:headEnd/>
              <a:tailEnd/>
            </a:ln>
          </p:spPr>
          <p:txBody>
            <a:bodyPr/>
            <a:lstStyle/>
            <a:p>
              <a:endParaRPr lang="en-US"/>
            </a:p>
          </p:txBody>
        </p:sp>
        <p:sp>
          <p:nvSpPr>
            <p:cNvPr id="111692" name="Arc 462"/>
            <p:cNvSpPr>
              <a:spLocks/>
            </p:cNvSpPr>
            <p:nvPr/>
          </p:nvSpPr>
          <p:spPr bwMode="auto">
            <a:xfrm>
              <a:off x="1358" y="2529"/>
              <a:ext cx="354" cy="592"/>
            </a:xfrm>
            <a:custGeom>
              <a:avLst/>
              <a:gdLst>
                <a:gd name="T0" fmla="*/ 0 w 21600"/>
                <a:gd name="T1" fmla="*/ 0 h 41297"/>
                <a:gd name="T2" fmla="*/ 0 w 21600"/>
                <a:gd name="T3" fmla="*/ 0 h 41297"/>
                <a:gd name="T4" fmla="*/ 0 w 21600"/>
                <a:gd name="T5" fmla="*/ 0 h 41297"/>
                <a:gd name="T6" fmla="*/ 0 60000 65536"/>
                <a:gd name="T7" fmla="*/ 0 60000 65536"/>
                <a:gd name="T8" fmla="*/ 0 60000 65536"/>
                <a:gd name="T9" fmla="*/ 0 w 21600"/>
                <a:gd name="T10" fmla="*/ 0 h 41297"/>
                <a:gd name="T11" fmla="*/ 21600 w 21600"/>
                <a:gd name="T12" fmla="*/ 41297 h 41297"/>
              </a:gdLst>
              <a:ahLst/>
              <a:cxnLst>
                <a:cxn ang="T6">
                  <a:pos x="T0" y="T1"/>
                </a:cxn>
                <a:cxn ang="T7">
                  <a:pos x="T2" y="T3"/>
                </a:cxn>
                <a:cxn ang="T8">
                  <a:pos x="T4" y="T5"/>
                </a:cxn>
              </a:cxnLst>
              <a:rect l="T9" t="T10" r="T11" b="T12"/>
              <a:pathLst>
                <a:path w="21600" h="41297" fill="none" extrusionOk="0">
                  <a:moveTo>
                    <a:pt x="12844" y="41297"/>
                  </a:moveTo>
                  <a:cubicBezTo>
                    <a:pt x="5035" y="37834"/>
                    <a:pt x="0" y="30094"/>
                    <a:pt x="0" y="21551"/>
                  </a:cubicBezTo>
                  <a:cubicBezTo>
                    <a:pt x="-1" y="10187"/>
                    <a:pt x="8803" y="767"/>
                    <a:pt x="20141" y="0"/>
                  </a:cubicBezTo>
                </a:path>
                <a:path w="21600" h="41297" stroke="0" extrusionOk="0">
                  <a:moveTo>
                    <a:pt x="12844" y="41297"/>
                  </a:moveTo>
                  <a:cubicBezTo>
                    <a:pt x="5035" y="37834"/>
                    <a:pt x="0" y="30094"/>
                    <a:pt x="0" y="21551"/>
                  </a:cubicBezTo>
                  <a:cubicBezTo>
                    <a:pt x="-1" y="10187"/>
                    <a:pt x="8803" y="767"/>
                    <a:pt x="20141" y="0"/>
                  </a:cubicBezTo>
                  <a:lnTo>
                    <a:pt x="21600" y="21551"/>
                  </a:lnTo>
                  <a:lnTo>
                    <a:pt x="12844" y="4129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693" name="Arc 463"/>
            <p:cNvSpPr>
              <a:spLocks/>
            </p:cNvSpPr>
            <p:nvPr/>
          </p:nvSpPr>
          <p:spPr bwMode="auto">
            <a:xfrm>
              <a:off x="1365" y="2536"/>
              <a:ext cx="347" cy="578"/>
            </a:xfrm>
            <a:custGeom>
              <a:avLst/>
              <a:gdLst>
                <a:gd name="T0" fmla="*/ 0 w 21600"/>
                <a:gd name="T1" fmla="*/ 0 h 41307"/>
                <a:gd name="T2" fmla="*/ 0 w 21600"/>
                <a:gd name="T3" fmla="*/ 0 h 41307"/>
                <a:gd name="T4" fmla="*/ 0 w 21600"/>
                <a:gd name="T5" fmla="*/ 0 h 41307"/>
                <a:gd name="T6" fmla="*/ 0 60000 65536"/>
                <a:gd name="T7" fmla="*/ 0 60000 65536"/>
                <a:gd name="T8" fmla="*/ 0 60000 65536"/>
                <a:gd name="T9" fmla="*/ 0 w 21600"/>
                <a:gd name="T10" fmla="*/ 0 h 41307"/>
                <a:gd name="T11" fmla="*/ 21600 w 21600"/>
                <a:gd name="T12" fmla="*/ 41307 h 41307"/>
              </a:gdLst>
              <a:ahLst/>
              <a:cxnLst>
                <a:cxn ang="T6">
                  <a:pos x="T0" y="T1"/>
                </a:cxn>
                <a:cxn ang="T7">
                  <a:pos x="T2" y="T3"/>
                </a:cxn>
                <a:cxn ang="T8">
                  <a:pos x="T4" y="T5"/>
                </a:cxn>
              </a:cxnLst>
              <a:rect l="T9" t="T10" r="T11" b="T12"/>
              <a:pathLst>
                <a:path w="21600" h="41307" fill="none" extrusionOk="0">
                  <a:moveTo>
                    <a:pt x="12867" y="41306"/>
                  </a:moveTo>
                  <a:cubicBezTo>
                    <a:pt x="5045" y="37849"/>
                    <a:pt x="0" y="30102"/>
                    <a:pt x="0" y="21551"/>
                  </a:cubicBezTo>
                  <a:cubicBezTo>
                    <a:pt x="-1" y="10186"/>
                    <a:pt x="8806" y="765"/>
                    <a:pt x="20145" y="-1"/>
                  </a:cubicBezTo>
                </a:path>
                <a:path w="21600" h="41307" stroke="0" extrusionOk="0">
                  <a:moveTo>
                    <a:pt x="12867" y="41306"/>
                  </a:moveTo>
                  <a:cubicBezTo>
                    <a:pt x="5045" y="37849"/>
                    <a:pt x="0" y="30102"/>
                    <a:pt x="0" y="21551"/>
                  </a:cubicBezTo>
                  <a:cubicBezTo>
                    <a:pt x="-1" y="10186"/>
                    <a:pt x="8806" y="765"/>
                    <a:pt x="20145" y="-1"/>
                  </a:cubicBezTo>
                  <a:lnTo>
                    <a:pt x="21600" y="21551"/>
                  </a:lnTo>
                  <a:lnTo>
                    <a:pt x="12867" y="41306"/>
                  </a:lnTo>
                  <a:close/>
                </a:path>
              </a:pathLst>
            </a:custGeom>
            <a:solidFill>
              <a:srgbClr val="B6C7C9"/>
            </a:solidFill>
            <a:ln w="22225">
              <a:solidFill>
                <a:srgbClr val="6C8F93"/>
              </a:solidFill>
              <a:round/>
              <a:headEnd/>
              <a:tailEnd/>
            </a:ln>
          </p:spPr>
          <p:txBody>
            <a:bodyPr/>
            <a:lstStyle/>
            <a:p>
              <a:endParaRPr lang="en-US"/>
            </a:p>
          </p:txBody>
        </p:sp>
        <p:sp>
          <p:nvSpPr>
            <p:cNvPr id="111694" name="Arc 464"/>
            <p:cNvSpPr>
              <a:spLocks/>
            </p:cNvSpPr>
            <p:nvPr/>
          </p:nvSpPr>
          <p:spPr bwMode="auto">
            <a:xfrm>
              <a:off x="2293" y="3335"/>
              <a:ext cx="1344" cy="361"/>
            </a:xfrm>
            <a:custGeom>
              <a:avLst/>
              <a:gdLst>
                <a:gd name="T0" fmla="*/ 0 w 39224"/>
                <a:gd name="T1" fmla="*/ 0 h 21600"/>
                <a:gd name="T2" fmla="*/ 0 w 39224"/>
                <a:gd name="T3" fmla="*/ 0 h 21600"/>
                <a:gd name="T4" fmla="*/ 0 w 39224"/>
                <a:gd name="T5" fmla="*/ 0 h 21600"/>
                <a:gd name="T6" fmla="*/ 0 60000 65536"/>
                <a:gd name="T7" fmla="*/ 0 60000 65536"/>
                <a:gd name="T8" fmla="*/ 0 60000 65536"/>
                <a:gd name="T9" fmla="*/ 0 w 39224"/>
                <a:gd name="T10" fmla="*/ 0 h 21600"/>
                <a:gd name="T11" fmla="*/ 39224 w 39224"/>
                <a:gd name="T12" fmla="*/ 21600 h 21600"/>
              </a:gdLst>
              <a:ahLst/>
              <a:cxnLst>
                <a:cxn ang="T6">
                  <a:pos x="T0" y="T1"/>
                </a:cxn>
                <a:cxn ang="T7">
                  <a:pos x="T2" y="T3"/>
                </a:cxn>
                <a:cxn ang="T8">
                  <a:pos x="T4" y="T5"/>
                </a:cxn>
              </a:cxnLst>
              <a:rect l="T9" t="T10" r="T11" b="T12"/>
              <a:pathLst>
                <a:path w="39224" h="21600" fill="none" extrusionOk="0">
                  <a:moveTo>
                    <a:pt x="39224" y="12019"/>
                  </a:moveTo>
                  <a:cubicBezTo>
                    <a:pt x="35214" y="18006"/>
                    <a:pt x="28483" y="21599"/>
                    <a:pt x="21277" y="21600"/>
                  </a:cubicBezTo>
                  <a:cubicBezTo>
                    <a:pt x="10782" y="21600"/>
                    <a:pt x="1807" y="14057"/>
                    <a:pt x="-1" y="3720"/>
                  </a:cubicBezTo>
                </a:path>
                <a:path w="39224" h="21600" stroke="0" extrusionOk="0">
                  <a:moveTo>
                    <a:pt x="39224" y="12019"/>
                  </a:moveTo>
                  <a:cubicBezTo>
                    <a:pt x="35214" y="18006"/>
                    <a:pt x="28483" y="21599"/>
                    <a:pt x="21277" y="21600"/>
                  </a:cubicBezTo>
                  <a:cubicBezTo>
                    <a:pt x="10782" y="21600"/>
                    <a:pt x="1807" y="14057"/>
                    <a:pt x="-1" y="3720"/>
                  </a:cubicBezTo>
                  <a:lnTo>
                    <a:pt x="21277" y="0"/>
                  </a:lnTo>
                  <a:lnTo>
                    <a:pt x="39224" y="12019"/>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695" name="Arc 465"/>
            <p:cNvSpPr>
              <a:spLocks/>
            </p:cNvSpPr>
            <p:nvPr/>
          </p:nvSpPr>
          <p:spPr bwMode="auto">
            <a:xfrm>
              <a:off x="2300" y="3335"/>
              <a:ext cx="1329" cy="354"/>
            </a:xfrm>
            <a:custGeom>
              <a:avLst/>
              <a:gdLst>
                <a:gd name="T0" fmla="*/ 0 w 39161"/>
                <a:gd name="T1" fmla="*/ 0 h 21600"/>
                <a:gd name="T2" fmla="*/ 0 w 39161"/>
                <a:gd name="T3" fmla="*/ 0 h 21600"/>
                <a:gd name="T4" fmla="*/ 0 w 39161"/>
                <a:gd name="T5" fmla="*/ 0 h 21600"/>
                <a:gd name="T6" fmla="*/ 0 60000 65536"/>
                <a:gd name="T7" fmla="*/ 0 60000 65536"/>
                <a:gd name="T8" fmla="*/ 0 60000 65536"/>
                <a:gd name="T9" fmla="*/ 0 w 39161"/>
                <a:gd name="T10" fmla="*/ 0 h 21600"/>
                <a:gd name="T11" fmla="*/ 39161 w 39161"/>
                <a:gd name="T12" fmla="*/ 21600 h 21600"/>
              </a:gdLst>
              <a:ahLst/>
              <a:cxnLst>
                <a:cxn ang="T6">
                  <a:pos x="T0" y="T1"/>
                </a:cxn>
                <a:cxn ang="T7">
                  <a:pos x="T2" y="T3"/>
                </a:cxn>
                <a:cxn ang="T8">
                  <a:pos x="T4" y="T5"/>
                </a:cxn>
              </a:cxnLst>
              <a:rect l="T9" t="T10" r="T11" b="T12"/>
              <a:pathLst>
                <a:path w="39161" h="21600" fill="none" extrusionOk="0">
                  <a:moveTo>
                    <a:pt x="39161" y="12103"/>
                  </a:moveTo>
                  <a:cubicBezTo>
                    <a:pt x="35143" y="18042"/>
                    <a:pt x="28441" y="21599"/>
                    <a:pt x="21271" y="21600"/>
                  </a:cubicBezTo>
                  <a:cubicBezTo>
                    <a:pt x="10790" y="21600"/>
                    <a:pt x="1822" y="14076"/>
                    <a:pt x="0" y="3755"/>
                  </a:cubicBezTo>
                </a:path>
                <a:path w="39161" h="21600" stroke="0" extrusionOk="0">
                  <a:moveTo>
                    <a:pt x="39161" y="12103"/>
                  </a:moveTo>
                  <a:cubicBezTo>
                    <a:pt x="35143" y="18042"/>
                    <a:pt x="28441" y="21599"/>
                    <a:pt x="21271" y="21600"/>
                  </a:cubicBezTo>
                  <a:cubicBezTo>
                    <a:pt x="10790" y="21600"/>
                    <a:pt x="1822" y="14076"/>
                    <a:pt x="0" y="3755"/>
                  </a:cubicBezTo>
                  <a:lnTo>
                    <a:pt x="21271" y="0"/>
                  </a:lnTo>
                  <a:lnTo>
                    <a:pt x="39161" y="12103"/>
                  </a:lnTo>
                  <a:close/>
                </a:path>
              </a:pathLst>
            </a:custGeom>
            <a:solidFill>
              <a:srgbClr val="B6C7C9"/>
            </a:solidFill>
            <a:ln w="22225">
              <a:solidFill>
                <a:srgbClr val="6C8F93"/>
              </a:solidFill>
              <a:round/>
              <a:headEnd/>
              <a:tailEnd/>
            </a:ln>
          </p:spPr>
          <p:txBody>
            <a:bodyPr/>
            <a:lstStyle/>
            <a:p>
              <a:endParaRPr lang="en-US"/>
            </a:p>
          </p:txBody>
        </p:sp>
      </p:grpSp>
      <p:sp>
        <p:nvSpPr>
          <p:cNvPr id="67026" name="Line 466"/>
          <p:cNvSpPr>
            <a:spLocks noChangeShapeType="1"/>
          </p:cNvSpPr>
          <p:nvPr/>
        </p:nvSpPr>
        <p:spPr bwMode="auto">
          <a:xfrm flipH="1">
            <a:off x="6950075" y="3206750"/>
            <a:ext cx="608013" cy="222250"/>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7027" name="Line 467"/>
          <p:cNvSpPr>
            <a:spLocks noChangeShapeType="1"/>
          </p:cNvSpPr>
          <p:nvPr/>
        </p:nvSpPr>
        <p:spPr bwMode="auto">
          <a:xfrm flipH="1" flipV="1">
            <a:off x="6904038" y="3482975"/>
            <a:ext cx="420687" cy="441325"/>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7028" name="Line 468"/>
          <p:cNvSpPr>
            <a:spLocks noChangeShapeType="1"/>
          </p:cNvSpPr>
          <p:nvPr/>
        </p:nvSpPr>
        <p:spPr bwMode="auto">
          <a:xfrm flipH="1" flipV="1">
            <a:off x="7605713" y="3206750"/>
            <a:ext cx="420687" cy="773113"/>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7029" name="Line 469"/>
          <p:cNvSpPr>
            <a:spLocks noChangeShapeType="1"/>
          </p:cNvSpPr>
          <p:nvPr/>
        </p:nvSpPr>
        <p:spPr bwMode="auto">
          <a:xfrm flipH="1" flipV="1">
            <a:off x="7324725" y="3870325"/>
            <a:ext cx="701675" cy="109538"/>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7030" name="Line 470"/>
          <p:cNvSpPr>
            <a:spLocks noChangeShapeType="1"/>
          </p:cNvSpPr>
          <p:nvPr/>
        </p:nvSpPr>
        <p:spPr bwMode="auto">
          <a:xfrm flipV="1">
            <a:off x="6292850" y="3482975"/>
            <a:ext cx="611188" cy="165100"/>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pic>
        <p:nvPicPr>
          <p:cNvPr id="111661" name="Picture 471"/>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718300" y="3349625"/>
            <a:ext cx="365125"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11662" name="Picture 472"/>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137400" y="3825875"/>
            <a:ext cx="366713"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11663" name="Text Box 473"/>
          <p:cNvSpPr txBox="1">
            <a:spLocks noChangeArrowheads="1"/>
          </p:cNvSpPr>
          <p:nvPr/>
        </p:nvSpPr>
        <p:spPr bwMode="auto">
          <a:xfrm>
            <a:off x="7158038" y="2139950"/>
            <a:ext cx="47148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lIns="91557" tIns="45781" rIns="91557" bIns="45781">
            <a:spAutoFit/>
          </a:bodyPr>
          <a:lstStyle>
            <a:lvl1pPr defTabSz="915988">
              <a:defRPr sz="500">
                <a:solidFill>
                  <a:schemeClr val="tx1"/>
                </a:solidFill>
                <a:latin typeface="Times New Roman" charset="0"/>
                <a:ea typeface="ＭＳ Ｐゴシック" charset="-128"/>
              </a:defRPr>
            </a:lvl1pPr>
            <a:lvl2pPr marL="742950" indent="-285750" defTabSz="915988">
              <a:defRPr sz="500">
                <a:solidFill>
                  <a:schemeClr val="tx1"/>
                </a:solidFill>
                <a:latin typeface="Times New Roman" charset="0"/>
                <a:ea typeface="ＭＳ Ｐゴシック" charset="-128"/>
              </a:defRPr>
            </a:lvl2pPr>
            <a:lvl3pPr marL="1143000" indent="-228600" defTabSz="915988">
              <a:defRPr sz="500">
                <a:solidFill>
                  <a:schemeClr val="tx1"/>
                </a:solidFill>
                <a:latin typeface="Times New Roman" charset="0"/>
                <a:ea typeface="ＭＳ Ｐゴシック" charset="-128"/>
              </a:defRPr>
            </a:lvl3pPr>
            <a:lvl4pPr marL="1600200" indent="-228600" defTabSz="915988">
              <a:defRPr sz="500">
                <a:solidFill>
                  <a:schemeClr val="tx1"/>
                </a:solidFill>
                <a:latin typeface="Times New Roman" charset="0"/>
                <a:ea typeface="ＭＳ Ｐゴシック" charset="-128"/>
              </a:defRPr>
            </a:lvl4pPr>
            <a:lvl5pPr marL="2057400" indent="-228600" defTabSz="915988">
              <a:defRPr sz="500">
                <a:solidFill>
                  <a:schemeClr val="tx1"/>
                </a:solidFill>
                <a:latin typeface="Times New Roman"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zh-CN" sz="1400">
                <a:latin typeface="Arial" charset="0"/>
              </a:rPr>
              <a:t>ISP</a:t>
            </a:r>
            <a:endParaRPr lang="en-US" altLang="x-none" sz="1400">
              <a:latin typeface="Arial" charset="0"/>
            </a:endParaRPr>
          </a:p>
        </p:txBody>
      </p:sp>
      <p:pic>
        <p:nvPicPr>
          <p:cNvPr id="111664" name="Picture 474"/>
          <p:cNvPicPr>
            <a:picLocks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081713" y="3570288"/>
            <a:ext cx="365125"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11665" name="Picture 475"/>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812088" y="3825875"/>
            <a:ext cx="366712"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67036" name="Line 476"/>
          <p:cNvSpPr>
            <a:spLocks noChangeShapeType="1"/>
          </p:cNvSpPr>
          <p:nvPr/>
        </p:nvSpPr>
        <p:spPr bwMode="auto">
          <a:xfrm flipH="1">
            <a:off x="7521575" y="2887663"/>
            <a:ext cx="458788" cy="306387"/>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pic>
        <p:nvPicPr>
          <p:cNvPr id="111667" name="Picture 477"/>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769225" y="2800350"/>
            <a:ext cx="366713"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11668" name="Picture 478"/>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380288" y="3109913"/>
            <a:ext cx="365125"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11669" name="Picture 437"/>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965325" y="3571875"/>
            <a:ext cx="366713"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11670" name="Rectangle 479"/>
          <p:cNvSpPr>
            <a:spLocks noGrp="1" noChangeArrowheads="1"/>
          </p:cNvSpPr>
          <p:nvPr>
            <p:ph type="title"/>
          </p:nvPr>
        </p:nvSpPr>
        <p:spPr>
          <a:xfrm>
            <a:off x="463550" y="387350"/>
            <a:ext cx="8382000" cy="728663"/>
          </a:xfrm>
        </p:spPr>
        <p:txBody>
          <a:bodyPr anchor="t"/>
          <a:lstStyle/>
          <a:p>
            <a:r>
              <a:rPr lang="en-US" altLang="x-none" sz="3200">
                <a:ea typeface="ＭＳ Ｐゴシック" charset="-128"/>
              </a:rPr>
              <a:t>Recall: Internet Physical Infrastructure</a:t>
            </a:r>
          </a:p>
        </p:txBody>
      </p:sp>
      <p:sp>
        <p:nvSpPr>
          <p:cNvPr id="111671" name="Rectangle 492"/>
          <p:cNvSpPr>
            <a:spLocks noGrp="1" noChangeArrowheads="1"/>
          </p:cNvSpPr>
          <p:nvPr>
            <p:ph type="body" idx="1"/>
          </p:nvPr>
        </p:nvSpPr>
        <p:spPr>
          <a:xfrm>
            <a:off x="768350" y="1301750"/>
            <a:ext cx="3962400" cy="762000"/>
          </a:xfrm>
        </p:spPr>
        <p:txBody>
          <a:bodyPr/>
          <a:lstStyle/>
          <a:p>
            <a:pPr>
              <a:lnSpc>
                <a:spcPct val="90000"/>
              </a:lnSpc>
              <a:buFont typeface="ZapfDingbats" charset="0"/>
              <a:buNone/>
            </a:pPr>
            <a:r>
              <a:rPr lang="en-US" altLang="x-none" sz="2000">
                <a:ea typeface="ＭＳ Ｐゴシック" charset="-128"/>
              </a:rPr>
              <a:t>Residential </a:t>
            </a:r>
            <a:r>
              <a:rPr lang="en-US" altLang="zh-CN" sz="2000">
                <a:ea typeface="ＭＳ Ｐゴシック" charset="-128"/>
              </a:rPr>
              <a:t>a</a:t>
            </a:r>
            <a:r>
              <a:rPr lang="en-US" altLang="x-none" sz="2000">
                <a:ea typeface="ＭＳ Ｐゴシック" charset="-128"/>
              </a:rPr>
              <a:t>ccess, e.g.,</a:t>
            </a:r>
          </a:p>
          <a:p>
            <a:pPr lvl="1">
              <a:lnSpc>
                <a:spcPct val="90000"/>
              </a:lnSpc>
            </a:pPr>
            <a:r>
              <a:rPr lang="en-US" altLang="x-none" sz="1600">
                <a:ea typeface="ＭＳ Ｐゴシック" charset="-128"/>
              </a:rPr>
              <a:t>Cable, Fiber, DSL, </a:t>
            </a:r>
            <a:r>
              <a:rPr lang="en-US" altLang="zh-CN" sz="1600">
                <a:ea typeface="ＭＳ Ｐゴシック" charset="-128"/>
              </a:rPr>
              <a:t>Wireless</a:t>
            </a:r>
            <a:endParaRPr lang="en-US" altLang="x-none" sz="1600">
              <a:ea typeface="ＭＳ Ｐゴシック" charset="-128"/>
            </a:endParaRPr>
          </a:p>
        </p:txBody>
      </p:sp>
      <p:sp>
        <p:nvSpPr>
          <p:cNvPr id="111672" name="Rectangle 495"/>
          <p:cNvSpPr>
            <a:spLocks noChangeArrowheads="1"/>
          </p:cNvSpPr>
          <p:nvPr/>
        </p:nvSpPr>
        <p:spPr bwMode="auto">
          <a:xfrm>
            <a:off x="387350" y="5416550"/>
            <a:ext cx="2743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557" tIns="45781" rIns="91557" bIns="45781"/>
          <a:lstStyle>
            <a:lvl1pPr marL="342900" indent="-342900" defTabSz="915988">
              <a:defRPr sz="500">
                <a:solidFill>
                  <a:schemeClr val="tx1"/>
                </a:solidFill>
                <a:latin typeface="Times New Roman" charset="0"/>
                <a:ea typeface="ＭＳ Ｐゴシック" charset="-128"/>
              </a:defRPr>
            </a:lvl1pPr>
            <a:lvl2pPr marL="744538" indent="-287338" defTabSz="915988">
              <a:defRPr sz="500">
                <a:solidFill>
                  <a:schemeClr val="tx1"/>
                </a:solidFill>
                <a:latin typeface="Times New Roman" charset="0"/>
                <a:ea typeface="ＭＳ Ｐゴシック" charset="-128"/>
              </a:defRPr>
            </a:lvl2pPr>
            <a:lvl3pPr marL="1143000" indent="-228600" defTabSz="915988">
              <a:defRPr sz="500">
                <a:solidFill>
                  <a:schemeClr val="tx1"/>
                </a:solidFill>
                <a:latin typeface="Times New Roman" charset="0"/>
                <a:ea typeface="ＭＳ Ｐゴシック" charset="-128"/>
              </a:defRPr>
            </a:lvl3pPr>
            <a:lvl4pPr marL="1600200" indent="-228600" defTabSz="915988">
              <a:defRPr sz="500">
                <a:solidFill>
                  <a:schemeClr val="tx1"/>
                </a:solidFill>
                <a:latin typeface="Times New Roman" charset="0"/>
                <a:ea typeface="ＭＳ Ｐゴシック" charset="-128"/>
              </a:defRPr>
            </a:lvl4pPr>
            <a:lvl5pPr marL="2057400" indent="-228600" defTabSz="915988">
              <a:defRPr sz="500">
                <a:solidFill>
                  <a:schemeClr val="tx1"/>
                </a:solidFill>
                <a:latin typeface="Times New Roman"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9pPr>
          </a:lstStyle>
          <a:p>
            <a:pPr algn="l">
              <a:lnSpc>
                <a:spcPct val="80000"/>
              </a:lnSpc>
              <a:spcBef>
                <a:spcPct val="20000"/>
              </a:spcBef>
              <a:buClr>
                <a:schemeClr val="accent2"/>
              </a:buClr>
              <a:buSzPct val="85000"/>
              <a:buFont typeface="ZapfDingbats" charset="0"/>
              <a:buNone/>
            </a:pPr>
            <a:r>
              <a:rPr lang="en-US" altLang="x-none" sz="1800">
                <a:latin typeface="Comic Sans MS" charset="0"/>
              </a:rPr>
              <a:t>Campus access, e.g.,</a:t>
            </a:r>
          </a:p>
          <a:p>
            <a:pPr lvl="1" algn="l">
              <a:lnSpc>
                <a:spcPct val="80000"/>
              </a:lnSpc>
              <a:spcBef>
                <a:spcPct val="20000"/>
              </a:spcBef>
              <a:buClr>
                <a:schemeClr val="accent2"/>
              </a:buClr>
              <a:buSzPct val="75000"/>
              <a:buFont typeface="ZapfDingbats" charset="0"/>
              <a:buChar char="m"/>
            </a:pPr>
            <a:r>
              <a:rPr lang="en-US" altLang="x-none" sz="1600">
                <a:latin typeface="Comic Sans MS" charset="0"/>
              </a:rPr>
              <a:t>Ethernet, Wireless</a:t>
            </a:r>
          </a:p>
        </p:txBody>
      </p:sp>
      <p:sp>
        <p:nvSpPr>
          <p:cNvPr id="111673" name="Rectangle 500"/>
          <p:cNvSpPr>
            <a:spLocks noChangeArrowheads="1"/>
          </p:cNvSpPr>
          <p:nvPr/>
        </p:nvSpPr>
        <p:spPr bwMode="auto">
          <a:xfrm>
            <a:off x="3892550" y="4654550"/>
            <a:ext cx="4572000"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557" tIns="45781" rIns="91557" bIns="45781"/>
          <a:lstStyle>
            <a:lvl1pPr marL="342900" indent="-342900">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lnSpc>
                <a:spcPct val="80000"/>
              </a:lnSpc>
              <a:spcBef>
                <a:spcPct val="20000"/>
              </a:spcBef>
              <a:buClr>
                <a:schemeClr val="accent2"/>
              </a:buClr>
              <a:buSzPct val="85000"/>
              <a:buFont typeface="ZapfDingbats" charset="0"/>
              <a:buChar char="r"/>
            </a:pPr>
            <a:r>
              <a:rPr lang="en-US" altLang="zh-CN" sz="2400">
                <a:latin typeface="Comic Sans MS" charset="0"/>
              </a:rPr>
              <a:t>The Internet is a </a:t>
            </a:r>
            <a:br>
              <a:rPr lang="en-US" altLang="zh-CN" sz="2400">
                <a:latin typeface="Comic Sans MS" charset="0"/>
              </a:rPr>
            </a:br>
            <a:r>
              <a:rPr lang="en-US" altLang="zh-CN" sz="2400">
                <a:latin typeface="Comic Sans MS" charset="0"/>
              </a:rPr>
              <a:t>network of networks</a:t>
            </a:r>
          </a:p>
          <a:p>
            <a:pPr algn="l">
              <a:lnSpc>
                <a:spcPct val="80000"/>
              </a:lnSpc>
              <a:spcBef>
                <a:spcPct val="20000"/>
              </a:spcBef>
              <a:buClr>
                <a:schemeClr val="accent2"/>
              </a:buClr>
              <a:buSzPct val="85000"/>
              <a:buFont typeface="ZapfDingbats" charset="0"/>
              <a:buChar char="r"/>
            </a:pPr>
            <a:r>
              <a:rPr lang="en-US" altLang="zh-CN" sz="2400">
                <a:latin typeface="Comic Sans MS" charset="0"/>
              </a:rPr>
              <a:t>Each individually administrated network is called an Autonomous System (AS)</a:t>
            </a:r>
          </a:p>
        </p:txBody>
      </p:sp>
      <p:pic>
        <p:nvPicPr>
          <p:cNvPr id="111675" name="Picture 2"/>
          <p:cNvPicPr>
            <a:picLocks noChangeAspect="1"/>
          </p:cNvPicPr>
          <p:nvPr/>
        </p:nvPicPr>
        <p:blipFill>
          <a:blip r:embed="rId15">
            <a:extLst>
              <a:ext uri="{28A0092B-C50C-407E-A947-70E740481C1C}">
                <a14:useLocalDpi xmlns:a14="http://schemas.microsoft.com/office/drawing/2010/main" val="0"/>
              </a:ext>
            </a:extLst>
          </a:blip>
          <a:srcRect t="5940" r="13184"/>
          <a:stretch>
            <a:fillRect/>
          </a:stretch>
        </p:blipFill>
        <p:spPr bwMode="auto">
          <a:xfrm>
            <a:off x="7626350" y="4578350"/>
            <a:ext cx="1447800" cy="57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11676" name="Straight Connector 2"/>
          <p:cNvCxnSpPr>
            <a:cxnSpLocks noChangeShapeType="1"/>
            <a:endCxn id="111640" idx="0"/>
          </p:cNvCxnSpPr>
          <p:nvPr/>
        </p:nvCxnSpPr>
        <p:spPr bwMode="auto">
          <a:xfrm>
            <a:off x="2216150" y="2520950"/>
            <a:ext cx="192088" cy="279400"/>
          </a:xfrm>
          <a:prstGeom prst="line">
            <a:avLst/>
          </a:prstGeom>
          <a:noFill/>
          <a:ln w="12700">
            <a:solidFill>
              <a:schemeClr val="tx1"/>
            </a:solidFill>
            <a:round/>
            <a:headEnd/>
            <a:tailEnd/>
          </a:ln>
        </p:spPr>
      </p:cxnSp>
      <p:cxnSp>
        <p:nvCxnSpPr>
          <p:cNvPr id="111677" name="Straight Connector 5"/>
          <p:cNvCxnSpPr>
            <a:cxnSpLocks noChangeShapeType="1"/>
            <a:endCxn id="111669" idx="1"/>
          </p:cNvCxnSpPr>
          <p:nvPr/>
        </p:nvCxnSpPr>
        <p:spPr bwMode="auto">
          <a:xfrm flipV="1">
            <a:off x="1682750" y="3703638"/>
            <a:ext cx="282575" cy="36512"/>
          </a:xfrm>
          <a:prstGeom prst="line">
            <a:avLst/>
          </a:prstGeom>
          <a:noFill/>
          <a:ln w="12700">
            <a:solidFill>
              <a:schemeClr val="tx1"/>
            </a:solidFill>
            <a:round/>
            <a:headEnd/>
            <a:tailEnd/>
          </a:ln>
        </p:spPr>
      </p:cxnSp>
      <p:cxnSp>
        <p:nvCxnSpPr>
          <p:cNvPr id="111678" name="Straight Connector 9"/>
          <p:cNvCxnSpPr>
            <a:cxnSpLocks noChangeShapeType="1"/>
            <a:stCxn id="111665" idx="3"/>
          </p:cNvCxnSpPr>
          <p:nvPr/>
        </p:nvCxnSpPr>
        <p:spPr bwMode="auto">
          <a:xfrm>
            <a:off x="8178800" y="3957638"/>
            <a:ext cx="209550" cy="773112"/>
          </a:xfrm>
          <a:prstGeom prst="line">
            <a:avLst/>
          </a:prstGeom>
          <a:noFill/>
          <a:ln w="12700">
            <a:solidFill>
              <a:schemeClr val="tx1"/>
            </a:solidFill>
            <a:round/>
            <a:headEnd/>
            <a:tailEnd/>
          </a:ln>
        </p:spPr>
      </p:cxnSp>
      <p:sp>
        <p:nvSpPr>
          <p:cNvPr id="111679" name="Rectangle 10"/>
          <p:cNvSpPr>
            <a:spLocks noChangeArrowheads="1"/>
          </p:cNvSpPr>
          <p:nvPr/>
        </p:nvSpPr>
        <p:spPr bwMode="auto">
          <a:xfrm>
            <a:off x="7878763" y="5111750"/>
            <a:ext cx="966787"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zh-CN" sz="1200">
                <a:solidFill>
                  <a:srgbClr val="000000"/>
                </a:solidFill>
                <a:latin typeface="Arial" charset="0"/>
              </a:rPr>
              <a:t>data center</a:t>
            </a:r>
            <a:endParaRPr lang="en-US" altLang="x-none" sz="400"/>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5"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AE89581A-6E70-2F44-AC82-71D10E305F1C}" type="slidenum">
              <a:rPr lang="en-US" altLang="x-none" sz="1200">
                <a:latin typeface="Tahoma" charset="0"/>
              </a:rPr>
              <a:pPr/>
              <a:t>49</a:t>
            </a:fld>
            <a:endParaRPr lang="en-US" altLang="x-none" sz="1200">
              <a:latin typeface="Tahoma" charset="0"/>
            </a:endParaRPr>
          </a:p>
        </p:txBody>
      </p:sp>
      <p:sp>
        <p:nvSpPr>
          <p:cNvPr id="113666" name="Rectangle 2"/>
          <p:cNvSpPr>
            <a:spLocks noGrp="1" noChangeArrowheads="1"/>
          </p:cNvSpPr>
          <p:nvPr>
            <p:ph type="title"/>
          </p:nvPr>
        </p:nvSpPr>
        <p:spPr/>
        <p:txBody>
          <a:bodyPr/>
          <a:lstStyle/>
          <a:p>
            <a:r>
              <a:rPr lang="en-US" altLang="x-none" sz="3200">
                <a:ea typeface="ＭＳ Ｐゴシック" charset="-128"/>
              </a:rPr>
              <a:t>Yale </a:t>
            </a:r>
            <a:r>
              <a:rPr lang="en-US" altLang="zh-CN" sz="3200">
                <a:ea typeface="ＭＳ Ｐゴシック" charset="-128"/>
              </a:rPr>
              <a:t>Internet Connection</a:t>
            </a:r>
            <a:endParaRPr lang="en-US" altLang="x-none" sz="3200">
              <a:ea typeface="ＭＳ Ｐゴシック" charset="-128"/>
            </a:endParaRPr>
          </a:p>
        </p:txBody>
      </p:sp>
      <p:sp>
        <p:nvSpPr>
          <p:cNvPr id="113667" name="Rectangle 3"/>
          <p:cNvSpPr>
            <a:spLocks noGrp="1" noChangeArrowheads="1"/>
          </p:cNvSpPr>
          <p:nvPr>
            <p:ph type="body" idx="1"/>
          </p:nvPr>
        </p:nvSpPr>
        <p:spPr>
          <a:xfrm>
            <a:off x="539750" y="1530350"/>
            <a:ext cx="8382000" cy="4656138"/>
          </a:xfrm>
        </p:spPr>
        <p:txBody>
          <a:bodyPr/>
          <a:lstStyle/>
          <a:p>
            <a:pPr marL="0" indent="0">
              <a:lnSpc>
                <a:spcPct val="80000"/>
              </a:lnSpc>
              <a:buFont typeface="ZapfDingbats" charset="0"/>
              <a:buNone/>
            </a:pPr>
            <a:endParaRPr lang="en-US" altLang="zh-CN" sz="800" dirty="0">
              <a:ea typeface="ＭＳ Ｐゴシック" charset="-128"/>
            </a:endParaRPr>
          </a:p>
          <a:p>
            <a:pPr marL="0" indent="0">
              <a:lnSpc>
                <a:spcPct val="80000"/>
              </a:lnSpc>
              <a:buFont typeface="ZapfDingbats" charset="0"/>
              <a:buNone/>
            </a:pPr>
            <a:r>
              <a:rPr lang="en-US" altLang="x-none" sz="1400" dirty="0">
                <a:ea typeface="ＭＳ Ｐゴシック" charset="-128"/>
              </a:rPr>
              <a:t>cicada:~% traceroute </a:t>
            </a:r>
            <a:r>
              <a:rPr lang="en-US" altLang="x-none" sz="1400" dirty="0">
                <a:ea typeface="ＭＳ Ｐゴシック" charset="-128"/>
                <a:hlinkClick r:id="rId3"/>
              </a:rPr>
              <a:t>www.tsinghua.edu.cn</a:t>
            </a:r>
            <a:endParaRPr lang="en-US" altLang="x-none" sz="1400" dirty="0">
              <a:ea typeface="ＭＳ Ｐゴシック" charset="-128"/>
            </a:endParaRPr>
          </a:p>
          <a:p>
            <a:pPr marL="0" indent="0">
              <a:buNone/>
            </a:pPr>
            <a:r>
              <a:rPr lang="sk-SK" altLang="x-none" sz="1400" dirty="0">
                <a:ea typeface="ＭＳ Ｐゴシック" charset="-128"/>
              </a:rPr>
              <a:t> 1  </a:t>
            </a:r>
            <a:r>
              <a:rPr lang="sk-SK" altLang="x-none" sz="1400" dirty="0" err="1">
                <a:ea typeface="ＭＳ Ｐゴシック" charset="-128"/>
              </a:rPr>
              <a:t>college.net.yale.internal</a:t>
            </a:r>
            <a:r>
              <a:rPr lang="sk-SK" altLang="x-none" sz="1400" dirty="0">
                <a:ea typeface="ＭＳ Ｐゴシック" charset="-128"/>
              </a:rPr>
              <a:t> (172.28.201.65)  1.440 ms  1.227 ms  1.453 ms </a:t>
            </a:r>
            <a:endParaRPr lang="sk-SK" altLang="x-none" sz="1400" dirty="0" smtClean="0">
              <a:ea typeface="ＭＳ Ｐゴシック" charset="-128"/>
            </a:endParaRPr>
          </a:p>
          <a:p>
            <a:pPr marL="0" indent="0">
              <a:buNone/>
            </a:pPr>
            <a:r>
              <a:rPr lang="sk-SK" altLang="x-none" sz="1400" dirty="0" smtClean="0">
                <a:ea typeface="ＭＳ Ｐゴシック" charset="-128"/>
              </a:rPr>
              <a:t> 2  </a:t>
            </a:r>
            <a:r>
              <a:rPr lang="sk-SK" altLang="x-none" sz="1400" dirty="0">
                <a:ea typeface="ＭＳ Ｐゴシック" charset="-128"/>
              </a:rPr>
              <a:t>10.1.1.13 (10.1.1.13)  1.359 ms  1.153 ms  1.173 ms </a:t>
            </a:r>
            <a:r>
              <a:rPr lang="sk-SK" altLang="x-none" sz="1400" dirty="0" smtClean="0">
                <a:ea typeface="ＭＳ Ｐゴシック" charset="-128"/>
              </a:rPr>
              <a:t/>
            </a:r>
            <a:br>
              <a:rPr lang="sk-SK" altLang="x-none" sz="1400" dirty="0" smtClean="0">
                <a:ea typeface="ＭＳ Ｐゴシック" charset="-128"/>
              </a:rPr>
            </a:br>
            <a:r>
              <a:rPr lang="sk-SK" altLang="x-none" sz="1400" dirty="0" smtClean="0">
                <a:ea typeface="ＭＳ Ｐゴシック" charset="-128"/>
              </a:rPr>
              <a:t> 3  </a:t>
            </a:r>
            <a:r>
              <a:rPr lang="sk-SK" altLang="x-none" sz="1400" dirty="0">
                <a:ea typeface="ＭＳ Ｐゴシック" charset="-128"/>
              </a:rPr>
              <a:t>level3-10g-asr.net.yale.internal (10.1.4.40)  2.786 ms  6.110 ms  2.547 ms </a:t>
            </a:r>
            <a:r>
              <a:rPr lang="sk-SK" altLang="x-none" sz="1400" dirty="0" smtClean="0">
                <a:ea typeface="ＭＳ Ｐゴシック" charset="-128"/>
              </a:rPr>
              <a:t/>
            </a:r>
            <a:br>
              <a:rPr lang="sk-SK" altLang="x-none" sz="1400" dirty="0" smtClean="0">
                <a:ea typeface="ＭＳ Ｐゴシック" charset="-128"/>
              </a:rPr>
            </a:br>
            <a:r>
              <a:rPr lang="sk-SK" altLang="x-none" sz="1400" dirty="0" smtClean="0">
                <a:ea typeface="ＭＳ Ｐゴシック" charset="-128"/>
              </a:rPr>
              <a:t> 4  </a:t>
            </a:r>
            <a:r>
              <a:rPr lang="sk-SK" altLang="x-none" sz="1400" dirty="0">
                <a:ea typeface="ＭＳ Ｐゴシック" charset="-128"/>
              </a:rPr>
              <a:t>cen-10g-yale.net.yale.internal (10.1.3.102)  2.646 ms  3.242 ms  2.576 ms </a:t>
            </a:r>
            <a:r>
              <a:rPr lang="sk-SK" altLang="x-none" sz="1400" dirty="0" smtClean="0">
                <a:ea typeface="ＭＳ Ｐゴシック" charset="-128"/>
              </a:rPr>
              <a:t/>
            </a:r>
            <a:br>
              <a:rPr lang="sk-SK" altLang="x-none" sz="1400" dirty="0" smtClean="0">
                <a:ea typeface="ＭＳ Ｐゴシック" charset="-128"/>
              </a:rPr>
            </a:br>
            <a:r>
              <a:rPr lang="sk-SK" altLang="x-none" sz="1400" dirty="0" smtClean="0">
                <a:ea typeface="ＭＳ Ｐゴシック" charset="-128"/>
              </a:rPr>
              <a:t> 5  </a:t>
            </a:r>
            <a:r>
              <a:rPr lang="sk-SK" altLang="x-none" sz="1400" dirty="0">
                <a:ea typeface="ＭＳ Ｐゴシック" charset="-128"/>
              </a:rPr>
              <a:t>* * * </a:t>
            </a:r>
            <a:r>
              <a:rPr lang="sk-SK" altLang="x-none" sz="1400" dirty="0" smtClean="0">
                <a:ea typeface="ＭＳ Ｐゴシック" charset="-128"/>
              </a:rPr>
              <a:t/>
            </a:r>
            <a:br>
              <a:rPr lang="sk-SK" altLang="x-none" sz="1400" dirty="0" smtClean="0">
                <a:ea typeface="ＭＳ Ｐゴシック" charset="-128"/>
              </a:rPr>
            </a:br>
            <a:r>
              <a:rPr lang="sk-SK" altLang="x-none" sz="1400" dirty="0" smtClean="0">
                <a:ea typeface="ＭＳ Ｐゴシック" charset="-128"/>
              </a:rPr>
              <a:t> 6  </a:t>
            </a:r>
            <a:r>
              <a:rPr lang="sk-SK" altLang="x-none" sz="1400" dirty="0">
                <a:ea typeface="ＭＳ Ｐゴシック" charset="-128"/>
              </a:rPr>
              <a:t>enrt064hhh-9k-te0-3-0-5.net.cen.ct.gov (67.218.83.254)  5.169 ms  3.797 ms  6.891 ms </a:t>
            </a:r>
            <a:r>
              <a:rPr lang="sk-SK" altLang="x-none" sz="1400" dirty="0" smtClean="0">
                <a:ea typeface="ＭＳ Ｐゴシック" charset="-128"/>
              </a:rPr>
              <a:t/>
            </a:r>
            <a:br>
              <a:rPr lang="sk-SK" altLang="x-none" sz="1400" dirty="0" smtClean="0">
                <a:ea typeface="ＭＳ Ｐゴシック" charset="-128"/>
              </a:rPr>
            </a:br>
            <a:r>
              <a:rPr lang="sk-SK" altLang="x-none" sz="1400" dirty="0" smtClean="0">
                <a:ea typeface="ＭＳ Ｐゴシック" charset="-128"/>
              </a:rPr>
              <a:t> 7  </a:t>
            </a:r>
            <a:r>
              <a:rPr lang="sk-SK" altLang="x-none" sz="1400" dirty="0">
                <a:ea typeface="ＭＳ Ｐゴシック" charset="-128"/>
              </a:rPr>
              <a:t>198.71.46.215 (198.71.46.215)  3.615 ms  3.742 ms  3.931 ms </a:t>
            </a:r>
            <a:r>
              <a:rPr lang="sk-SK" altLang="x-none" sz="1400" dirty="0" smtClean="0">
                <a:ea typeface="ＭＳ Ｐゴシック" charset="-128"/>
              </a:rPr>
              <a:t/>
            </a:r>
            <a:br>
              <a:rPr lang="sk-SK" altLang="x-none" sz="1400" dirty="0" smtClean="0">
                <a:ea typeface="ＭＳ Ｐゴシック" charset="-128"/>
              </a:rPr>
            </a:br>
            <a:r>
              <a:rPr lang="sk-SK" altLang="x-none" sz="1400" dirty="0" smtClean="0">
                <a:ea typeface="ＭＳ Ｐゴシック" charset="-128"/>
              </a:rPr>
              <a:t> 8  </a:t>
            </a:r>
            <a:r>
              <a:rPr lang="sk-SK" altLang="x-none" sz="1400" dirty="0">
                <a:ea typeface="ＭＳ Ｐゴシック" charset="-128"/>
              </a:rPr>
              <a:t>et-10-0-0.1180.rtsw.newy32aoa.net.internet2.edu (198.71.46.214)  6.661 ms  6.532 ms  6.310 </a:t>
            </a:r>
            <a:r>
              <a:rPr lang="sk-SK" altLang="x-none" sz="1400" dirty="0" smtClean="0">
                <a:ea typeface="ＭＳ Ｐゴシック" charset="-128"/>
              </a:rPr>
              <a:t>ms</a:t>
            </a:r>
            <a:br>
              <a:rPr lang="sk-SK" altLang="x-none" sz="1400" dirty="0" smtClean="0">
                <a:ea typeface="ＭＳ Ｐゴシック" charset="-128"/>
              </a:rPr>
            </a:br>
            <a:r>
              <a:rPr lang="sk-SK" altLang="x-none" sz="1400" dirty="0" smtClean="0">
                <a:ea typeface="ＭＳ Ｐゴシック" charset="-128"/>
              </a:rPr>
              <a:t> 9  </a:t>
            </a:r>
            <a:r>
              <a:rPr lang="sk-SK" altLang="x-none" sz="1400" dirty="0">
                <a:ea typeface="ＭＳ Ｐゴシック" charset="-128"/>
              </a:rPr>
              <a:t>et-4-0-0.4079.sdn-sw.phil.net.internet2.edu (162.252.70.103)  8.658 ms  8.714 ms  8.666 </a:t>
            </a:r>
            <a:r>
              <a:rPr lang="sk-SK" altLang="x-none" sz="1400" dirty="0" smtClean="0">
                <a:ea typeface="ＭＳ Ｐゴシック" charset="-128"/>
              </a:rPr>
              <a:t>ms</a:t>
            </a:r>
            <a:br>
              <a:rPr lang="sk-SK" altLang="x-none" sz="1400" dirty="0" smtClean="0">
                <a:ea typeface="ＭＳ Ｐゴシック" charset="-128"/>
              </a:rPr>
            </a:br>
            <a:r>
              <a:rPr lang="sk-SK" altLang="x-none" sz="1400" dirty="0" smtClean="0">
                <a:ea typeface="ＭＳ Ｐゴシック" charset="-128"/>
              </a:rPr>
              <a:t>10  </a:t>
            </a:r>
            <a:r>
              <a:rPr lang="sk-SK" altLang="x-none" sz="1400" dirty="0">
                <a:ea typeface="ＭＳ Ｐゴシック" charset="-128"/>
              </a:rPr>
              <a:t>et-1-1-0.4079.rtsw.wash.net.internet2.edu (162.252.70.119)  11.787 ms  30.111 ms  11.900 </a:t>
            </a:r>
            <a:r>
              <a:rPr lang="sk-SK" altLang="x-none" sz="1400" dirty="0" smtClean="0">
                <a:ea typeface="ＭＳ Ｐゴシック" charset="-128"/>
              </a:rPr>
              <a:t>ms</a:t>
            </a:r>
            <a:br>
              <a:rPr lang="sk-SK" altLang="x-none" sz="1400" dirty="0" smtClean="0">
                <a:ea typeface="ＭＳ Ｐゴシック" charset="-128"/>
              </a:rPr>
            </a:br>
            <a:r>
              <a:rPr lang="sk-SK" altLang="x-none" sz="1400" dirty="0" smtClean="0">
                <a:ea typeface="ＭＳ Ｐゴシック" charset="-128"/>
              </a:rPr>
              <a:t>11  </a:t>
            </a:r>
            <a:r>
              <a:rPr lang="sk-SK" altLang="x-none" sz="1400" dirty="0">
                <a:ea typeface="ＭＳ Ｐゴシック" charset="-128"/>
              </a:rPr>
              <a:t>et-8-1-0.4079.sdn-sw.ashb.net.internet2.edu (162.252.70.62)  12.428 ms  16.654 ms  15.862 </a:t>
            </a:r>
            <a:r>
              <a:rPr lang="sk-SK" altLang="x-none" sz="1400" dirty="0" smtClean="0">
                <a:ea typeface="ＭＳ Ｐゴシック" charset="-128"/>
              </a:rPr>
              <a:t>ms</a:t>
            </a:r>
            <a:br>
              <a:rPr lang="sk-SK" altLang="x-none" sz="1400" dirty="0" smtClean="0">
                <a:ea typeface="ＭＳ Ｐゴシック" charset="-128"/>
              </a:rPr>
            </a:br>
            <a:r>
              <a:rPr lang="sk-SK" altLang="x-none" sz="1400" dirty="0" smtClean="0">
                <a:ea typeface="ＭＳ Ｐゴシック" charset="-128"/>
              </a:rPr>
              <a:t>12  </a:t>
            </a:r>
            <a:r>
              <a:rPr lang="sk-SK" altLang="x-none" sz="1400" dirty="0">
                <a:ea typeface="ＭＳ Ｐゴシック" charset="-128"/>
              </a:rPr>
              <a:t>et-7-1-0.4079.rtsw.chic.net.internet2.edu (162.252.70.61)  28.898 ms  28.999 ms  28.908 </a:t>
            </a:r>
            <a:r>
              <a:rPr lang="sk-SK" altLang="x-none" sz="1400" dirty="0" smtClean="0">
                <a:ea typeface="ＭＳ Ｐゴシック" charset="-128"/>
              </a:rPr>
              <a:t>ms</a:t>
            </a:r>
            <a:br>
              <a:rPr lang="sk-SK" altLang="x-none" sz="1400" dirty="0" smtClean="0">
                <a:ea typeface="ＭＳ Ｐゴシック" charset="-128"/>
              </a:rPr>
            </a:br>
            <a:r>
              <a:rPr lang="sk-SK" altLang="x-none" sz="1400" dirty="0" smtClean="0">
                <a:ea typeface="ＭＳ Ｐゴシック" charset="-128"/>
              </a:rPr>
              <a:t>13  </a:t>
            </a:r>
            <a:r>
              <a:rPr lang="sk-SK" altLang="x-none" sz="1400" dirty="0">
                <a:ea typeface="ＭＳ Ｐゴシック" charset="-128"/>
              </a:rPr>
              <a:t>et-3-1-0.4070.rtsw.kans.net.internet2.edu (198.71.47.207)  40.084 ms  39.958 ms  39.695 </a:t>
            </a:r>
            <a:r>
              <a:rPr lang="sk-SK" altLang="x-none" sz="1400" dirty="0" smtClean="0">
                <a:ea typeface="ＭＳ Ｐゴシック" charset="-128"/>
              </a:rPr>
              <a:t>ms</a:t>
            </a:r>
            <a:br>
              <a:rPr lang="sk-SK" altLang="x-none" sz="1400" dirty="0" smtClean="0">
                <a:ea typeface="ＭＳ Ｐゴシック" charset="-128"/>
              </a:rPr>
            </a:br>
            <a:r>
              <a:rPr lang="sk-SK" altLang="x-none" sz="1400" dirty="0" smtClean="0">
                <a:ea typeface="ＭＳ Ｐゴシック" charset="-128"/>
              </a:rPr>
              <a:t>14  </a:t>
            </a:r>
            <a:r>
              <a:rPr lang="sk-SK" altLang="x-none" sz="1400" dirty="0">
                <a:ea typeface="ＭＳ Ｐゴシック" charset="-128"/>
              </a:rPr>
              <a:t>et-8-0-0.4079.sdn-sw.denv.net.internet2.edu (162.252.70.10)  50.195 ms  50.562 ms  50.258 </a:t>
            </a:r>
            <a:r>
              <a:rPr lang="sk-SK" altLang="x-none" sz="1400" dirty="0" smtClean="0">
                <a:ea typeface="ＭＳ Ｐゴシック" charset="-128"/>
              </a:rPr>
              <a:t>ms</a:t>
            </a:r>
            <a:br>
              <a:rPr lang="sk-SK" altLang="x-none" sz="1400" dirty="0" smtClean="0">
                <a:ea typeface="ＭＳ Ｐゴシック" charset="-128"/>
              </a:rPr>
            </a:br>
            <a:r>
              <a:rPr lang="sk-SK" altLang="x-none" sz="1400" dirty="0" smtClean="0">
                <a:ea typeface="ＭＳ Ｐゴシック" charset="-128"/>
              </a:rPr>
              <a:t>15  </a:t>
            </a:r>
            <a:r>
              <a:rPr lang="sk-SK" altLang="x-none" sz="1400" dirty="0">
                <a:ea typeface="ＭＳ Ｐゴシック" charset="-128"/>
              </a:rPr>
              <a:t>et-4-1-0.4079.rtsw.salt.net.internet2.edu (162.252.70.9)  59.707 ms  60.261 ms  59.762 </a:t>
            </a:r>
            <a:r>
              <a:rPr lang="sk-SK" altLang="x-none" sz="1400" dirty="0" smtClean="0">
                <a:ea typeface="ＭＳ Ｐゴシック" charset="-128"/>
              </a:rPr>
              <a:t>ms</a:t>
            </a:r>
            <a:br>
              <a:rPr lang="sk-SK" altLang="x-none" sz="1400" dirty="0" smtClean="0">
                <a:ea typeface="ＭＳ Ｐゴシック" charset="-128"/>
              </a:rPr>
            </a:br>
            <a:r>
              <a:rPr lang="sk-SK" altLang="x-none" sz="1400" dirty="0" smtClean="0">
                <a:ea typeface="ＭＳ Ｐゴシック" charset="-128"/>
              </a:rPr>
              <a:t>16  </a:t>
            </a:r>
            <a:r>
              <a:rPr lang="sk-SK" altLang="x-none" sz="1400" dirty="0">
                <a:ea typeface="ＭＳ Ｐゴシック" charset="-128"/>
              </a:rPr>
              <a:t>et-7-0-0.4079.sdn-sw.lasv.net.internet2.edu (162.252.70.30)  67.555 ms  67.539 ms  67.312 </a:t>
            </a:r>
            <a:r>
              <a:rPr lang="sk-SK" altLang="x-none" sz="1400" dirty="0" smtClean="0">
                <a:ea typeface="ＭＳ Ｐゴシック" charset="-128"/>
              </a:rPr>
              <a:t>ms</a:t>
            </a:r>
            <a:br>
              <a:rPr lang="sk-SK" altLang="x-none" sz="1400" dirty="0" smtClean="0">
                <a:ea typeface="ＭＳ Ｐゴシック" charset="-128"/>
              </a:rPr>
            </a:br>
            <a:r>
              <a:rPr lang="sk-SK" altLang="x-none" sz="1400" dirty="0" smtClean="0">
                <a:ea typeface="ＭＳ Ｐゴシック" charset="-128"/>
              </a:rPr>
              <a:t>17  </a:t>
            </a:r>
            <a:r>
              <a:rPr lang="sk-SK" altLang="x-none" sz="1400" dirty="0">
                <a:ea typeface="ＭＳ Ｐゴシック" charset="-128"/>
              </a:rPr>
              <a:t>et-4-1-0.4079.rtsw.losa.net.internet2.edu (162.252.70.29)  72.419 ms  72.428 ms  72.376 </a:t>
            </a:r>
            <a:r>
              <a:rPr lang="sk-SK" altLang="x-none" sz="1400" dirty="0" smtClean="0">
                <a:ea typeface="ＭＳ Ｐゴシック" charset="-128"/>
              </a:rPr>
              <a:t>ms</a:t>
            </a:r>
            <a:br>
              <a:rPr lang="sk-SK" altLang="x-none" sz="1400" dirty="0" smtClean="0">
                <a:ea typeface="ＭＳ Ｐゴシック" charset="-128"/>
              </a:rPr>
            </a:br>
            <a:r>
              <a:rPr lang="sk-SK" altLang="x-none" sz="1400" dirty="0" smtClean="0">
                <a:ea typeface="ＭＳ Ｐゴシック" charset="-128"/>
              </a:rPr>
              <a:t>...</a:t>
            </a:r>
            <a:endParaRPr lang="en-US" altLang="x-none" sz="1400" dirty="0">
              <a:ea typeface="ＭＳ Ｐゴシック" charset="-128"/>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982D512E-6E4D-5642-AB18-4CA424746038}" type="slidenum">
              <a:rPr lang="en-US" altLang="x-none" sz="1200">
                <a:solidFill>
                  <a:srgbClr val="000000"/>
                </a:solidFill>
                <a:latin typeface="Tahoma" charset="0"/>
              </a:rPr>
              <a:pPr/>
              <a:t>5</a:t>
            </a:fld>
            <a:endParaRPr lang="en-US" altLang="x-none" sz="1200">
              <a:solidFill>
                <a:srgbClr val="000000"/>
              </a:solidFill>
              <a:latin typeface="Tahoma" charset="0"/>
            </a:endParaRPr>
          </a:p>
        </p:txBody>
      </p:sp>
      <p:sp>
        <p:nvSpPr>
          <p:cNvPr id="37890" name="Rectangle 2"/>
          <p:cNvSpPr>
            <a:spLocks noGrp="1" noChangeArrowheads="1"/>
          </p:cNvSpPr>
          <p:nvPr>
            <p:ph type="title"/>
          </p:nvPr>
        </p:nvSpPr>
        <p:spPr>
          <a:xfrm>
            <a:off x="533400" y="311150"/>
            <a:ext cx="7783513" cy="835025"/>
          </a:xfrm>
        </p:spPr>
        <p:txBody>
          <a:bodyPr/>
          <a:lstStyle/>
          <a:p>
            <a:r>
              <a:rPr lang="en-US" altLang="x-none" sz="3200">
                <a:ea typeface="ＭＳ Ｐゴシック" charset="-128"/>
              </a:rPr>
              <a:t>What are the Goals </a:t>
            </a:r>
            <a:r>
              <a:rPr lang="en-US" altLang="zh-CN" sz="3200">
                <a:ea typeface="ＭＳ Ｐゴシック" charset="-128"/>
              </a:rPr>
              <a:t>o</a:t>
            </a:r>
            <a:r>
              <a:rPr lang="en-US" altLang="x-none" sz="3200">
                <a:ea typeface="ＭＳ Ｐゴシック" charset="-128"/>
              </a:rPr>
              <a:t>f this Course?</a:t>
            </a:r>
          </a:p>
        </p:txBody>
      </p:sp>
      <p:sp>
        <p:nvSpPr>
          <p:cNvPr id="50179" name="Rectangle 3"/>
          <p:cNvSpPr>
            <a:spLocks noGrp="1" noChangeArrowheads="1"/>
          </p:cNvSpPr>
          <p:nvPr>
            <p:ph type="body" idx="1"/>
          </p:nvPr>
        </p:nvSpPr>
        <p:spPr>
          <a:xfrm>
            <a:off x="539750" y="1606550"/>
            <a:ext cx="7848600" cy="4876800"/>
          </a:xfrm>
        </p:spPr>
        <p:txBody>
          <a:bodyPr/>
          <a:lstStyle/>
          <a:p>
            <a:r>
              <a:rPr lang="en-US" altLang="zh-CN" dirty="0">
                <a:ea typeface="ＭＳ Ｐゴシック" charset="-128"/>
              </a:rPr>
              <a:t>Learn design principles and techniques of: </a:t>
            </a:r>
          </a:p>
          <a:p>
            <a:pPr lvl="1"/>
            <a:r>
              <a:rPr lang="en-US" altLang="zh-CN" dirty="0">
                <a:ea typeface="ＭＳ Ｐゴシック" charset="-128"/>
              </a:rPr>
              <a:t>the Internet infrastructure </a:t>
            </a:r>
            <a:r>
              <a:rPr lang="en-US" altLang="zh-CN" dirty="0" smtClean="0">
                <a:ea typeface="ＭＳ Ｐゴシック" charset="-128"/>
              </a:rPr>
              <a:t>(Internet service provider, </a:t>
            </a:r>
            <a:r>
              <a:rPr lang="en-US" altLang="zh-CN" dirty="0">
                <a:ea typeface="ＭＳ Ｐゴシック" charset="-128"/>
              </a:rPr>
              <a:t>data center, cloud)</a:t>
            </a:r>
          </a:p>
          <a:p>
            <a:pPr lvl="1"/>
            <a:r>
              <a:rPr lang="en-US" altLang="zh-CN" dirty="0">
                <a:ea typeface="ＭＳ Ｐゴシック" charset="-128"/>
              </a:rPr>
              <a:t>large-scale Internet applications</a:t>
            </a:r>
          </a:p>
          <a:p>
            <a:pPr lvl="1"/>
            <a:endParaRPr lang="en-US" altLang="x-none" dirty="0">
              <a:ea typeface="ＭＳ Ｐゴシック" charset="-128"/>
            </a:endParaRPr>
          </a:p>
          <a:p>
            <a:r>
              <a:rPr lang="en-US" altLang="x-none" dirty="0">
                <a:ea typeface="ＭＳ Ｐゴシック" charset="-128"/>
              </a:rPr>
              <a:t>Focus on how the principles and techniques apply and adapt in real world:</a:t>
            </a:r>
          </a:p>
          <a:p>
            <a:pPr lvl="1"/>
            <a:r>
              <a:rPr lang="en-US" altLang="x-none" dirty="0">
                <a:ea typeface="ＭＳ Ｐゴシック" charset="-128"/>
              </a:rPr>
              <a:t>real examples from the Internet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0179">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0179">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017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1"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B684C2AD-636C-A64F-B8A9-A64DBFD03838}" type="slidenum">
              <a:rPr lang="en-US" altLang="x-none" sz="1200">
                <a:latin typeface="Tahoma" charset="0"/>
              </a:rPr>
              <a:pPr/>
              <a:t>50</a:t>
            </a:fld>
            <a:endParaRPr lang="en-US" altLang="x-none" sz="1200">
              <a:latin typeface="Tahoma" charset="0"/>
            </a:endParaRPr>
          </a:p>
        </p:txBody>
      </p:sp>
      <p:sp>
        <p:nvSpPr>
          <p:cNvPr id="117762" name="Rectangle 2"/>
          <p:cNvSpPr>
            <a:spLocks noGrp="1" noChangeArrowheads="1"/>
          </p:cNvSpPr>
          <p:nvPr>
            <p:ph type="title"/>
          </p:nvPr>
        </p:nvSpPr>
        <p:spPr/>
        <p:txBody>
          <a:bodyPr/>
          <a:lstStyle/>
          <a:p>
            <a:r>
              <a:rPr lang="en-US" altLang="x-none">
                <a:ea typeface="ＭＳ Ｐゴシック" charset="-128"/>
              </a:rPr>
              <a:t>Internet2</a:t>
            </a:r>
          </a:p>
        </p:txBody>
      </p:sp>
      <p:sp>
        <p:nvSpPr>
          <p:cNvPr id="117763" name="Rectangle 7"/>
          <p:cNvSpPr>
            <a:spLocks noChangeArrowheads="1"/>
          </p:cNvSpPr>
          <p:nvPr/>
        </p:nvSpPr>
        <p:spPr bwMode="auto">
          <a:xfrm>
            <a:off x="387350" y="6408738"/>
            <a:ext cx="61722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2400"/>
              <a:t>\</a:t>
            </a:r>
          </a:p>
        </p:txBody>
      </p:sp>
      <p:pic>
        <p:nvPicPr>
          <p:cNvPr id="117764"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49350" y="1377950"/>
            <a:ext cx="7105650" cy="532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p:nvSpPr>
        <p:spPr>
          <a:xfrm>
            <a:off x="96838" y="6483350"/>
            <a:ext cx="6691312" cy="254000"/>
          </a:xfrm>
          <a:prstGeom prst="rect">
            <a:avLst/>
          </a:prstGeom>
        </p:spPr>
        <p:txBody>
          <a:bodyPr wrap="none">
            <a:spAutoFit/>
          </a:bodyPr>
          <a:lstStyle/>
          <a:p>
            <a:pPr>
              <a:defRPr/>
            </a:pPr>
            <a:r>
              <a:rPr lang="en-US" sz="1050" dirty="0">
                <a:ea typeface="ＭＳ Ｐゴシック" charset="0"/>
                <a:cs typeface="ＭＳ Ｐゴシック" charset="0"/>
              </a:rPr>
              <a:t>http://noc.net.internet2.edu/i2network/maps-documentation/maps.html#Internet2 Combined Infrastructure Network Map</a:t>
            </a:r>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09"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865055F5-9DB8-7447-96E1-EF12C99C329A}" type="slidenum">
              <a:rPr lang="en-US" altLang="x-none" sz="1200">
                <a:latin typeface="Tahoma" charset="0"/>
              </a:rPr>
              <a:pPr/>
              <a:t>51</a:t>
            </a:fld>
            <a:endParaRPr lang="en-US" altLang="x-none" sz="1200">
              <a:latin typeface="Tahoma" charset="0"/>
            </a:endParaRPr>
          </a:p>
        </p:txBody>
      </p:sp>
      <p:sp>
        <p:nvSpPr>
          <p:cNvPr id="119810" name="Rectangle 2"/>
          <p:cNvSpPr>
            <a:spLocks noGrp="1" noChangeArrowheads="1"/>
          </p:cNvSpPr>
          <p:nvPr>
            <p:ph type="title"/>
          </p:nvPr>
        </p:nvSpPr>
        <p:spPr/>
        <p:txBody>
          <a:bodyPr/>
          <a:lstStyle/>
          <a:p>
            <a:r>
              <a:rPr lang="en-US" altLang="zh-CN">
                <a:ea typeface="ＭＳ Ｐゴシック" charset="-128"/>
              </a:rPr>
              <a:t>Internet2</a:t>
            </a:r>
            <a:endParaRPr lang="en-US" altLang="x-none">
              <a:ea typeface="ＭＳ Ｐゴシック" charset="-128"/>
            </a:endParaRPr>
          </a:p>
        </p:txBody>
      </p:sp>
      <p:sp>
        <p:nvSpPr>
          <p:cNvPr id="119811" name="Rectangle 7"/>
          <p:cNvSpPr>
            <a:spLocks noChangeArrowheads="1"/>
          </p:cNvSpPr>
          <p:nvPr/>
        </p:nvSpPr>
        <p:spPr bwMode="auto">
          <a:xfrm>
            <a:off x="387350" y="6254750"/>
            <a:ext cx="82296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2000" dirty="0"/>
              <a:t>http://</a:t>
            </a:r>
            <a:r>
              <a:rPr lang="en-US" altLang="x-none" sz="2000" dirty="0" err="1"/>
              <a:t>atlas.grnoc.iu.edu</a:t>
            </a:r>
            <a:r>
              <a:rPr lang="en-US" altLang="x-none" sz="2000" dirty="0"/>
              <a:t>/</a:t>
            </a:r>
            <a:r>
              <a:rPr lang="en-US" altLang="x-none" sz="2000" dirty="0" err="1"/>
              <a:t>atlas.cgi?map_name</a:t>
            </a:r>
            <a:r>
              <a:rPr lang="en-US" altLang="x-none" sz="2000" dirty="0"/>
              <a:t>=Internet2%20IP%20Layer</a:t>
            </a:r>
          </a:p>
        </p:txBody>
      </p:sp>
      <p:pic>
        <p:nvPicPr>
          <p:cNvPr id="119812"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409700"/>
            <a:ext cx="9156700" cy="4043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7"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BE48A9B8-5535-A240-9926-B3E3D63B3E85}" type="slidenum">
              <a:rPr lang="en-US" altLang="x-none" sz="1200">
                <a:latin typeface="Tahoma" charset="0"/>
              </a:rPr>
              <a:pPr/>
              <a:t>52</a:t>
            </a:fld>
            <a:endParaRPr lang="en-US" altLang="x-none" sz="1200">
              <a:latin typeface="Tahoma" charset="0"/>
            </a:endParaRPr>
          </a:p>
        </p:txBody>
      </p:sp>
      <p:sp>
        <p:nvSpPr>
          <p:cNvPr id="121858" name="Rectangle 2"/>
          <p:cNvSpPr>
            <a:spLocks noGrp="1" noChangeArrowheads="1"/>
          </p:cNvSpPr>
          <p:nvPr>
            <p:ph type="title"/>
          </p:nvPr>
        </p:nvSpPr>
        <p:spPr/>
        <p:txBody>
          <a:bodyPr/>
          <a:lstStyle/>
          <a:p>
            <a:r>
              <a:rPr lang="en-US" altLang="x-none" sz="3200">
                <a:ea typeface="ＭＳ Ｐゴシック" charset="-128"/>
              </a:rPr>
              <a:t>Yale </a:t>
            </a:r>
            <a:r>
              <a:rPr lang="en-US" altLang="zh-CN" sz="3200">
                <a:ea typeface="ＭＳ Ｐゴシック" charset="-128"/>
              </a:rPr>
              <a:t>Internet Connection</a:t>
            </a:r>
            <a:endParaRPr lang="en-US" altLang="x-none" sz="3200">
              <a:ea typeface="ＭＳ Ｐゴシック" charset="-128"/>
            </a:endParaRPr>
          </a:p>
        </p:txBody>
      </p:sp>
      <p:sp>
        <p:nvSpPr>
          <p:cNvPr id="121859" name="Rectangle 3"/>
          <p:cNvSpPr>
            <a:spLocks noGrp="1" noChangeArrowheads="1"/>
          </p:cNvSpPr>
          <p:nvPr>
            <p:ph type="body" idx="1"/>
          </p:nvPr>
        </p:nvSpPr>
        <p:spPr>
          <a:xfrm>
            <a:off x="539750" y="1530350"/>
            <a:ext cx="8312150" cy="4656138"/>
          </a:xfrm>
        </p:spPr>
        <p:txBody>
          <a:bodyPr/>
          <a:lstStyle/>
          <a:p>
            <a:pPr>
              <a:lnSpc>
                <a:spcPct val="80000"/>
              </a:lnSpc>
              <a:buFont typeface="ZapfDingbats" charset="0"/>
              <a:buNone/>
            </a:pPr>
            <a:endParaRPr lang="en-US" altLang="zh-CN" sz="3200">
              <a:ea typeface="ＭＳ Ｐゴシック" charset="-128"/>
            </a:endParaRPr>
          </a:p>
          <a:p>
            <a:pPr>
              <a:lnSpc>
                <a:spcPct val="80000"/>
              </a:lnSpc>
              <a:buFont typeface="ZapfDingbats" charset="0"/>
              <a:buNone/>
            </a:pPr>
            <a:r>
              <a:rPr lang="en-US" altLang="x-none" sz="3200">
                <a:ea typeface="ＭＳ Ｐゴシック" charset="-128"/>
              </a:rPr>
              <a:t>Try traceroute from Yale to </a:t>
            </a:r>
          </a:p>
          <a:p>
            <a:pPr>
              <a:lnSpc>
                <a:spcPct val="80000"/>
              </a:lnSpc>
            </a:pPr>
            <a:r>
              <a:rPr lang="en-US" altLang="x-none" sz="3200">
                <a:ea typeface="ＭＳ Ｐゴシック" charset="-128"/>
              </a:rPr>
              <a:t> www.microsoft.com</a:t>
            </a:r>
          </a:p>
          <a:p>
            <a:pPr>
              <a:lnSpc>
                <a:spcPct val="80000"/>
              </a:lnSpc>
            </a:pPr>
            <a:r>
              <a:rPr lang="en-US" altLang="x-none" sz="3200">
                <a:ea typeface="ＭＳ Ｐゴシック" charset="-128"/>
              </a:rPr>
              <a:t> www.facebook.com</a:t>
            </a:r>
          </a:p>
          <a:p>
            <a:pPr>
              <a:lnSpc>
                <a:spcPct val="80000"/>
              </a:lnSpc>
            </a:pPr>
            <a:r>
              <a:rPr lang="en-US" altLang="x-none" sz="3200">
                <a:ea typeface="ＭＳ Ｐゴシック" charset="-128"/>
              </a:rPr>
              <a:t> www.amazon.com</a:t>
            </a:r>
          </a:p>
          <a:p>
            <a:pPr>
              <a:lnSpc>
                <a:spcPct val="80000"/>
              </a:lnSpc>
            </a:pPr>
            <a:r>
              <a:rPr lang="en-US" altLang="x-none" sz="3200">
                <a:ea typeface="ＭＳ Ｐゴシック" charset="-128"/>
              </a:rPr>
              <a:t> www.google.com</a:t>
            </a:r>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5"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EC012DAC-D309-6546-8F69-600EB9436ECE}" type="slidenum">
              <a:rPr lang="en-US" altLang="x-none" sz="1200">
                <a:latin typeface="Tahoma" charset="0"/>
              </a:rPr>
              <a:pPr/>
              <a:t>53</a:t>
            </a:fld>
            <a:endParaRPr lang="en-US" altLang="x-none" sz="1200">
              <a:latin typeface="Tahoma" charset="0"/>
            </a:endParaRPr>
          </a:p>
        </p:txBody>
      </p:sp>
      <p:sp>
        <p:nvSpPr>
          <p:cNvPr id="123906" name="Rectangle 15"/>
          <p:cNvSpPr>
            <a:spLocks noGrp="1" noChangeArrowheads="1"/>
          </p:cNvSpPr>
          <p:nvPr>
            <p:ph type="title"/>
          </p:nvPr>
        </p:nvSpPr>
        <p:spPr>
          <a:xfrm>
            <a:off x="0" y="6330950"/>
            <a:ext cx="3429000" cy="533400"/>
          </a:xfrm>
        </p:spPr>
        <p:txBody>
          <a:bodyPr/>
          <a:lstStyle/>
          <a:p>
            <a:r>
              <a:rPr lang="en-US" altLang="x-none" sz="1800">
                <a:ea typeface="ＭＳ Ｐゴシック" charset="-128"/>
              </a:rPr>
              <a:t>Qwest Backbone Map</a:t>
            </a:r>
          </a:p>
        </p:txBody>
      </p:sp>
      <p:sp>
        <p:nvSpPr>
          <p:cNvPr id="2" name="Rectangle 1"/>
          <p:cNvSpPr/>
          <p:nvPr/>
        </p:nvSpPr>
        <p:spPr>
          <a:xfrm>
            <a:off x="463550" y="387350"/>
            <a:ext cx="7662863" cy="646113"/>
          </a:xfrm>
          <a:prstGeom prst="rect">
            <a:avLst/>
          </a:prstGeom>
        </p:spPr>
        <p:txBody>
          <a:bodyPr wrap="none">
            <a:spAutoFit/>
          </a:bodyPr>
          <a:lstStyle/>
          <a:p>
            <a:pPr>
              <a:defRPr/>
            </a:pPr>
            <a:r>
              <a:rPr lang="en-US" altLang="zh-CN" sz="3600" u="sng" kern="0" dirty="0">
                <a:solidFill>
                  <a:srgbClr val="3333CC"/>
                </a:solidFill>
                <a:latin typeface="Comic Sans MS" charset="0"/>
                <a:ea typeface="宋体" charset="0"/>
                <a:cs typeface="宋体" charset="0"/>
              </a:rPr>
              <a:t>Qwest (</a:t>
            </a:r>
            <a:r>
              <a:rPr lang="en-US" altLang="zh-CN" sz="3600" u="sng" kern="0" dirty="0" err="1">
                <a:solidFill>
                  <a:srgbClr val="3333CC"/>
                </a:solidFill>
                <a:latin typeface="Comic Sans MS" charset="0"/>
                <a:ea typeface="宋体" charset="0"/>
                <a:cs typeface="宋体" charset="0"/>
              </a:rPr>
              <a:t>CentryLink</a:t>
            </a:r>
            <a:r>
              <a:rPr lang="en-US" altLang="zh-CN" sz="3600" u="sng" kern="0" dirty="0">
                <a:solidFill>
                  <a:srgbClr val="3333CC"/>
                </a:solidFill>
                <a:latin typeface="Comic Sans MS" charset="0"/>
                <a:ea typeface="宋体" charset="0"/>
                <a:cs typeface="宋体" charset="0"/>
              </a:rPr>
              <a:t>) Network Maps</a:t>
            </a:r>
            <a:endParaRPr lang="en-US" dirty="0">
              <a:ea typeface="ＭＳ Ｐゴシック" charset="0"/>
              <a:cs typeface="ＭＳ Ｐゴシック" charset="0"/>
            </a:endParaRPr>
          </a:p>
        </p:txBody>
      </p:sp>
      <p:sp>
        <p:nvSpPr>
          <p:cNvPr id="123908" name="Rectangle 2"/>
          <p:cNvSpPr>
            <a:spLocks noChangeArrowheads="1"/>
          </p:cNvSpPr>
          <p:nvPr/>
        </p:nvSpPr>
        <p:spPr bwMode="auto">
          <a:xfrm>
            <a:off x="3130550" y="6559550"/>
            <a:ext cx="444023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x-none" sz="1200"/>
              <a:t>http://www.centurylink.com/business/resource-center/network-maps/</a:t>
            </a:r>
          </a:p>
        </p:txBody>
      </p:sp>
      <p:pic>
        <p:nvPicPr>
          <p:cNvPr id="123909"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73150" y="1454150"/>
            <a:ext cx="7626350" cy="481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3910" name="Rectangle 4"/>
          <p:cNvSpPr>
            <a:spLocks noChangeArrowheads="1"/>
          </p:cNvSpPr>
          <p:nvPr/>
        </p:nvSpPr>
        <p:spPr bwMode="auto">
          <a:xfrm>
            <a:off x="3121025" y="6254750"/>
            <a:ext cx="572452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x-none" sz="1200"/>
              <a:t>http://www.centurylink.com/business/asset/network-map/ip-mpls-network-nm090930.pdf</a:t>
            </a:r>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Level3 Network Map</a:t>
            </a:r>
            <a:endParaRPr lang="en-US" dirty="0"/>
          </a:p>
        </p:txBody>
      </p:sp>
      <p:sp>
        <p:nvSpPr>
          <p:cNvPr id="3" name="Slide Number Placeholder 2"/>
          <p:cNvSpPr>
            <a:spLocks noGrp="1"/>
          </p:cNvSpPr>
          <p:nvPr>
            <p:ph type="sldNum" sz="quarter" idx="12"/>
          </p:nvPr>
        </p:nvSpPr>
        <p:spPr/>
        <p:txBody>
          <a:bodyPr/>
          <a:lstStyle/>
          <a:p>
            <a:fld id="{D047F633-3331-744E-AFAB-5186F7023FA2}" type="slidenum">
              <a:rPr lang="en-US" altLang="x-none" smtClean="0"/>
              <a:pPr/>
              <a:t>54</a:t>
            </a:fld>
            <a:endParaRPr lang="en-US" altLang="x-none"/>
          </a:p>
        </p:txBody>
      </p:sp>
      <p:sp>
        <p:nvSpPr>
          <p:cNvPr id="4" name="Rectangle 3"/>
          <p:cNvSpPr/>
          <p:nvPr/>
        </p:nvSpPr>
        <p:spPr>
          <a:xfrm>
            <a:off x="220479" y="4425950"/>
            <a:ext cx="8409353" cy="369332"/>
          </a:xfrm>
          <a:prstGeom prst="rect">
            <a:avLst/>
          </a:prstGeom>
        </p:spPr>
        <p:txBody>
          <a:bodyPr wrap="none">
            <a:spAutoFit/>
          </a:bodyPr>
          <a:lstStyle/>
          <a:p>
            <a:r>
              <a:rPr lang="en-US" sz="1800" dirty="0"/>
              <a:t>http://www.level3.com/-/media/files/maps/en-network-services-level-3-network-map.pdf</a:t>
            </a:r>
          </a:p>
        </p:txBody>
      </p:sp>
    </p:spTree>
    <p:extLst>
      <p:ext uri="{BB962C8B-B14F-4D97-AF65-F5344CB8AC3E}">
        <p14:creationId xmlns:p14="http://schemas.microsoft.com/office/powerpoint/2010/main" val="58621553"/>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3"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7391F22C-331B-1048-84D7-F840A7F21414}" type="slidenum">
              <a:rPr lang="en-US" altLang="x-none" sz="1200">
                <a:latin typeface="Tahoma" charset="0"/>
              </a:rPr>
              <a:pPr/>
              <a:t>55</a:t>
            </a:fld>
            <a:endParaRPr lang="en-US" altLang="x-none" sz="1200">
              <a:latin typeface="Tahoma" charset="0"/>
            </a:endParaRPr>
          </a:p>
        </p:txBody>
      </p:sp>
      <p:sp>
        <p:nvSpPr>
          <p:cNvPr id="125954" name="Rectangle 2"/>
          <p:cNvSpPr>
            <a:spLocks noGrp="1" noChangeArrowheads="1"/>
          </p:cNvSpPr>
          <p:nvPr>
            <p:ph type="title"/>
          </p:nvPr>
        </p:nvSpPr>
        <p:spPr>
          <a:xfrm>
            <a:off x="452438" y="158750"/>
            <a:ext cx="7783512" cy="1146175"/>
          </a:xfrm>
        </p:spPr>
        <p:txBody>
          <a:bodyPr/>
          <a:lstStyle/>
          <a:p>
            <a:r>
              <a:rPr lang="en-US" altLang="zh-CN" sz="3600">
                <a:ea typeface="ＭＳ Ｐゴシック" charset="-128"/>
              </a:rPr>
              <a:t>Internet ISP Connectivity</a:t>
            </a:r>
            <a:endParaRPr lang="en-US" altLang="x-none" sz="3600">
              <a:ea typeface="ＭＳ Ｐゴシック" charset="-128"/>
            </a:endParaRPr>
          </a:p>
        </p:txBody>
      </p:sp>
      <p:sp>
        <p:nvSpPr>
          <p:cNvPr id="125955" name="Rectangle 3"/>
          <p:cNvSpPr>
            <a:spLocks noGrp="1" noChangeArrowheads="1"/>
          </p:cNvSpPr>
          <p:nvPr>
            <p:ph type="body" idx="1"/>
          </p:nvPr>
        </p:nvSpPr>
        <p:spPr>
          <a:xfrm>
            <a:off x="533400" y="1454150"/>
            <a:ext cx="3511550" cy="5108575"/>
          </a:xfrm>
        </p:spPr>
        <p:txBody>
          <a:bodyPr/>
          <a:lstStyle/>
          <a:p>
            <a:r>
              <a:rPr lang="en-US" altLang="zh-CN" sz="2000">
                <a:ea typeface="ＭＳ Ｐゴシック" charset="-128"/>
              </a:rPr>
              <a:t>R</a:t>
            </a:r>
            <a:r>
              <a:rPr lang="en-US" altLang="x-none" sz="2000">
                <a:ea typeface="ＭＳ Ｐゴシック" charset="-128"/>
              </a:rPr>
              <a:t>oughly hierarchical</a:t>
            </a:r>
            <a:endParaRPr lang="en-US" altLang="zh-CN" sz="2000">
              <a:ea typeface="ＭＳ Ｐゴシック" charset="-128"/>
            </a:endParaRPr>
          </a:p>
          <a:p>
            <a:pPr lvl="1"/>
            <a:r>
              <a:rPr lang="en-US" altLang="zh-CN" sz="1600">
                <a:ea typeface="ＭＳ Ｐゴシック" charset="-128"/>
              </a:rPr>
              <a:t>Divided into tiers</a:t>
            </a:r>
          </a:p>
          <a:p>
            <a:pPr lvl="1"/>
            <a:r>
              <a:rPr lang="en-US" altLang="zh-CN" sz="1600">
                <a:ea typeface="ＭＳ Ｐゴシック" charset="-128"/>
              </a:rPr>
              <a:t>Tier-1 ISPs are also called backbone providers, e.g., AT&amp;T, Verizon, Sprint, Level 3, Qwest</a:t>
            </a:r>
          </a:p>
          <a:p>
            <a:pPr lvl="1"/>
            <a:endParaRPr lang="en-US" altLang="zh-CN" sz="1600">
              <a:ea typeface="ＭＳ Ｐゴシック" charset="-128"/>
            </a:endParaRPr>
          </a:p>
          <a:p>
            <a:r>
              <a:rPr lang="en-US" altLang="zh-CN" sz="2000">
                <a:ea typeface="ＭＳ Ｐゴシック" charset="-128"/>
              </a:rPr>
              <a:t>An ISP runs (private) </a:t>
            </a:r>
            <a:r>
              <a:rPr lang="en-US" altLang="zh-CN" sz="2000">
                <a:solidFill>
                  <a:schemeClr val="accent2"/>
                </a:solidFill>
                <a:ea typeface="ＭＳ Ｐゴシック" charset="-128"/>
              </a:rPr>
              <a:t>Points of Presence (PoP)</a:t>
            </a:r>
            <a:r>
              <a:rPr lang="en-US" altLang="zh-CN" sz="2000">
                <a:ea typeface="ＭＳ Ｐゴシック" charset="-128"/>
              </a:rPr>
              <a:t> where its customers and other ISPs connect to it</a:t>
            </a:r>
          </a:p>
          <a:p>
            <a:endParaRPr lang="en-US" altLang="zh-CN" sz="1600">
              <a:ea typeface="ＭＳ Ｐゴシック" charset="-128"/>
            </a:endParaRPr>
          </a:p>
          <a:p>
            <a:r>
              <a:rPr lang="en-US" altLang="zh-CN" sz="2000">
                <a:ea typeface="ＭＳ Ｐゴシック" charset="-128"/>
              </a:rPr>
              <a:t>ISPs also connect at (public) </a:t>
            </a:r>
            <a:r>
              <a:rPr lang="en-US" altLang="zh-CN" sz="2000">
                <a:solidFill>
                  <a:schemeClr val="accent2"/>
                </a:solidFill>
                <a:ea typeface="ＭＳ Ｐゴシック" charset="-128"/>
              </a:rPr>
              <a:t>Internet Exchange Point (IXP)</a:t>
            </a:r>
            <a:endParaRPr lang="en-US" altLang="zh-CN" sz="2000">
              <a:ea typeface="ＭＳ Ｐゴシック" charset="-128"/>
            </a:endParaRPr>
          </a:p>
          <a:p>
            <a:pPr lvl="1"/>
            <a:r>
              <a:rPr lang="en-US" altLang="zh-CN" sz="1600">
                <a:ea typeface="ＭＳ Ｐゴシック" charset="-128"/>
              </a:rPr>
              <a:t>public peering</a:t>
            </a:r>
          </a:p>
        </p:txBody>
      </p:sp>
      <p:graphicFrame>
        <p:nvGraphicFramePr>
          <p:cNvPr id="125956" name="Object 4"/>
          <p:cNvGraphicFramePr>
            <a:graphicFrameLocks noChangeAspect="1"/>
          </p:cNvGraphicFramePr>
          <p:nvPr/>
        </p:nvGraphicFramePr>
        <p:xfrm>
          <a:off x="3892550" y="1606550"/>
          <a:ext cx="5029200" cy="4524375"/>
        </p:xfrm>
        <a:graphic>
          <a:graphicData uri="http://schemas.openxmlformats.org/presentationml/2006/ole">
            <mc:AlternateContent xmlns:mc="http://schemas.openxmlformats.org/markup-compatibility/2006">
              <mc:Choice xmlns:v="urn:schemas-microsoft-com:vml" Requires="v">
                <p:oleObj spid="_x0000_s125984" name="Photo Editor Photo" r:id="rId4" imgW="10619048" imgH="9554909" progId="MSPhotoEd.3">
                  <p:embed/>
                </p:oleObj>
              </mc:Choice>
              <mc:Fallback>
                <p:oleObj name="Photo Editor Photo" r:id="rId4" imgW="10619048" imgH="9554909" progId="MSPhotoEd.3">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92550" y="1606550"/>
                        <a:ext cx="5029200" cy="4524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sp>
        <p:nvSpPr>
          <p:cNvPr id="125957" name="Rectangle 5"/>
          <p:cNvSpPr>
            <a:spLocks noChangeArrowheads="1"/>
          </p:cNvSpPr>
          <p:nvPr/>
        </p:nvSpPr>
        <p:spPr bwMode="auto">
          <a:xfrm>
            <a:off x="671513" y="6470650"/>
            <a:ext cx="68103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800" dirty="0"/>
              <a:t>http://</a:t>
            </a:r>
            <a:r>
              <a:rPr lang="en-US" altLang="x-none" sz="1800" dirty="0" err="1"/>
              <a:t>en.wikipedia.org</a:t>
            </a:r>
            <a:r>
              <a:rPr lang="en-US" altLang="x-none" sz="1800" dirty="0"/>
              <a:t>/wiki/</a:t>
            </a:r>
            <a:r>
              <a:rPr lang="en-US" altLang="x-none" sz="1800" dirty="0" err="1"/>
              <a:t>List_of_Internet_exchange_points_by_size</a:t>
            </a:r>
            <a:endParaRPr lang="en-US" altLang="x-none" sz="1800" dirty="0"/>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1"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1036A929-7358-D847-8609-B5D74F35FBDB}" type="slidenum">
              <a:rPr lang="en-US" altLang="x-none" sz="1200">
                <a:latin typeface="Tahoma" charset="0"/>
              </a:rPr>
              <a:pPr/>
              <a:t>56</a:t>
            </a:fld>
            <a:endParaRPr lang="en-US" altLang="x-none" sz="1200">
              <a:latin typeface="Tahoma" charset="0"/>
            </a:endParaRPr>
          </a:p>
        </p:txBody>
      </p:sp>
      <p:sp>
        <p:nvSpPr>
          <p:cNvPr id="91138" name="Rectangle 5"/>
          <p:cNvSpPr>
            <a:spLocks noChangeArrowheads="1"/>
          </p:cNvSpPr>
          <p:nvPr/>
        </p:nvSpPr>
        <p:spPr bwMode="auto">
          <a:xfrm>
            <a:off x="533400" y="1603375"/>
            <a:ext cx="7783513" cy="46561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1557" tIns="45781" rIns="91557" bIns="45781"/>
          <a:lstStyle>
            <a:lvl1pPr marL="342900" indent="-342900">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257300" indent="-3429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spcBef>
                <a:spcPct val="20000"/>
              </a:spcBef>
              <a:buClr>
                <a:schemeClr val="accent2"/>
              </a:buClr>
              <a:buSzPct val="85000"/>
              <a:buFont typeface="ZapfDingbats" charset="0"/>
              <a:buChar char="r"/>
            </a:pPr>
            <a:r>
              <a:rPr lang="en-US" altLang="x-none" sz="2800">
                <a:latin typeface="Comic Sans MS" charset="0"/>
              </a:rPr>
              <a:t>Administrative trivia</a:t>
            </a:r>
            <a:r>
              <a:rPr lang="ja-JP" altLang="en-US" sz="2800">
                <a:latin typeface="Comic Sans MS" charset="0"/>
              </a:rPr>
              <a:t>’</a:t>
            </a:r>
            <a:r>
              <a:rPr lang="en-US" altLang="ja-JP" sz="2800">
                <a:latin typeface="Comic Sans MS" charset="0"/>
              </a:rPr>
              <a:t>s</a:t>
            </a:r>
          </a:p>
          <a:p>
            <a:pPr algn="l">
              <a:spcBef>
                <a:spcPct val="20000"/>
              </a:spcBef>
              <a:buClr>
                <a:schemeClr val="accent2"/>
              </a:buClr>
              <a:buSzPct val="85000"/>
              <a:buFont typeface="ZapfDingbats" charset="0"/>
              <a:buChar char="r"/>
            </a:pPr>
            <a:r>
              <a:rPr lang="en-US" altLang="x-none" sz="2800">
                <a:latin typeface="Comic Sans MS" charset="0"/>
              </a:rPr>
              <a:t>What is a network protocol?</a:t>
            </a:r>
          </a:p>
          <a:p>
            <a:pPr algn="l">
              <a:spcBef>
                <a:spcPct val="20000"/>
              </a:spcBef>
              <a:buClr>
                <a:schemeClr val="accent1"/>
              </a:buClr>
              <a:buSzPct val="85000"/>
              <a:buFont typeface="Wingdings" charset="2"/>
              <a:buChar char="Ø"/>
            </a:pPr>
            <a:r>
              <a:rPr lang="en-US" altLang="x-none" sz="2800" i="1">
                <a:solidFill>
                  <a:schemeClr val="accent1"/>
                </a:solidFill>
                <a:latin typeface="Comic Sans MS" charset="0"/>
              </a:rPr>
              <a:t>A brief introduction to the Internet</a:t>
            </a:r>
          </a:p>
          <a:p>
            <a:pPr lvl="1" algn="l">
              <a:spcBef>
                <a:spcPct val="20000"/>
              </a:spcBef>
              <a:buClr>
                <a:schemeClr val="accent2"/>
              </a:buClr>
              <a:buSzPct val="75000"/>
              <a:buFont typeface="Wingdings" charset="2"/>
              <a:buChar char="¦"/>
            </a:pPr>
            <a:r>
              <a:rPr lang="en-US" altLang="x-none" sz="2400">
                <a:latin typeface="Comic Sans MS" charset="0"/>
              </a:rPr>
              <a:t>past</a:t>
            </a:r>
          </a:p>
          <a:p>
            <a:pPr lvl="1" algn="l">
              <a:spcBef>
                <a:spcPct val="20000"/>
              </a:spcBef>
              <a:buClr>
                <a:schemeClr val="accent1"/>
              </a:buClr>
              <a:buSzPct val="75000"/>
              <a:buFont typeface="Wingdings" charset="2"/>
              <a:buChar char="Ø"/>
            </a:pPr>
            <a:r>
              <a:rPr lang="en-US" altLang="x-none" sz="2400" i="1">
                <a:solidFill>
                  <a:schemeClr val="accent1"/>
                </a:solidFill>
                <a:latin typeface="Comic Sans MS" charset="0"/>
              </a:rPr>
              <a:t>Present</a:t>
            </a:r>
          </a:p>
          <a:p>
            <a:pPr lvl="2" algn="l">
              <a:spcBef>
                <a:spcPct val="20000"/>
              </a:spcBef>
              <a:buSzPct val="75000"/>
              <a:buFont typeface="Wingdings" charset="2"/>
              <a:buChar char="§"/>
            </a:pPr>
            <a:r>
              <a:rPr lang="en-US" altLang="x-none" sz="2400" i="1">
                <a:latin typeface="Comic Sans MS" charset="0"/>
              </a:rPr>
              <a:t>topology</a:t>
            </a:r>
          </a:p>
          <a:p>
            <a:pPr lvl="2" algn="l">
              <a:spcBef>
                <a:spcPct val="20000"/>
              </a:spcBef>
              <a:buClr>
                <a:schemeClr val="accent1"/>
              </a:buClr>
              <a:buSzPct val="75000"/>
              <a:buFont typeface="Wingdings" charset="2"/>
              <a:buChar char="Ø"/>
            </a:pPr>
            <a:r>
              <a:rPr lang="en-US" altLang="x-none" sz="2400" i="1">
                <a:solidFill>
                  <a:schemeClr val="accent1"/>
                </a:solidFill>
                <a:latin typeface="Comic Sans MS" charset="0"/>
              </a:rPr>
              <a:t>traffic</a:t>
            </a:r>
          </a:p>
        </p:txBody>
      </p:sp>
      <p:sp>
        <p:nvSpPr>
          <p:cNvPr id="128003" name="Rectangle 6"/>
          <p:cNvSpPr>
            <a:spLocks noGrp="1" noChangeArrowheads="1"/>
          </p:cNvSpPr>
          <p:nvPr>
            <p:ph type="title"/>
          </p:nvPr>
        </p:nvSpPr>
        <p:spPr/>
        <p:txBody>
          <a:bodyPr/>
          <a:lstStyle/>
          <a:p>
            <a:r>
              <a:rPr lang="en-US" altLang="x-none">
                <a:ea typeface="ＭＳ Ｐゴシック" charset="-128"/>
              </a:rPr>
              <a:t>Outline</a:t>
            </a:r>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49" name="Title 1"/>
          <p:cNvSpPr>
            <a:spLocks noGrp="1"/>
          </p:cNvSpPr>
          <p:nvPr>
            <p:ph type="title"/>
          </p:nvPr>
        </p:nvSpPr>
        <p:spPr>
          <a:xfrm>
            <a:off x="533400" y="82550"/>
            <a:ext cx="7783513" cy="1146175"/>
          </a:xfrm>
        </p:spPr>
        <p:txBody>
          <a:bodyPr/>
          <a:lstStyle/>
          <a:p>
            <a:r>
              <a:rPr lang="en-US" altLang="x-none" sz="3600">
                <a:ea typeface="ＭＳ Ｐゴシック" charset="-128"/>
              </a:rPr>
              <a:t>Internet (Consumer) Traffic</a:t>
            </a:r>
          </a:p>
        </p:txBody>
      </p:sp>
      <p:sp>
        <p:nvSpPr>
          <p:cNvPr id="130050"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44B6643A-9784-1A4D-BCE3-49FA3200F11C}" type="slidenum">
              <a:rPr lang="en-US" altLang="x-none" sz="1200">
                <a:latin typeface="Tahoma" charset="0"/>
              </a:rPr>
              <a:pPr/>
              <a:t>57</a:t>
            </a:fld>
            <a:endParaRPr lang="en-US" altLang="x-none" sz="1200">
              <a:latin typeface="Tahoma" charset="0"/>
            </a:endParaRPr>
          </a:p>
        </p:txBody>
      </p:sp>
      <p:sp>
        <p:nvSpPr>
          <p:cNvPr id="15364" name="Rectangle 5"/>
          <p:cNvSpPr>
            <a:spLocks noChangeArrowheads="1"/>
          </p:cNvSpPr>
          <p:nvPr/>
        </p:nvSpPr>
        <p:spPr bwMode="auto">
          <a:xfrm>
            <a:off x="-26988" y="6602413"/>
            <a:ext cx="184151"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5" rIns="91431" bIns="45715">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endParaRPr lang="x-none" altLang="x-none" sz="1600"/>
          </a:p>
        </p:txBody>
      </p:sp>
      <p:pic>
        <p:nvPicPr>
          <p:cNvPr id="130052"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301750"/>
            <a:ext cx="9156700" cy="5710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nodePh="1">
                                  <p:stCondLst>
                                    <p:cond delay="0"/>
                                  </p:stCondLst>
                                  <p:endCondLst>
                                    <p:cond evt="begin" delay="0">
                                      <p:tn val="5"/>
                                    </p:cond>
                                  </p:endCondLst>
                                  <p:childTnLst>
                                    <p:set>
                                      <p:cBhvr>
                                        <p:cTn id="6" dur="1" fill="hold">
                                          <p:stCondLst>
                                            <p:cond delay="0"/>
                                          </p:stCondLst>
                                        </p:cTn>
                                        <p:tgtEl>
                                          <p:spTgt spid="153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4"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7" name="Title 1"/>
          <p:cNvSpPr>
            <a:spLocks noGrp="1"/>
          </p:cNvSpPr>
          <p:nvPr>
            <p:ph type="title"/>
          </p:nvPr>
        </p:nvSpPr>
        <p:spPr>
          <a:xfrm>
            <a:off x="387350" y="79375"/>
            <a:ext cx="2819400" cy="1146175"/>
          </a:xfrm>
        </p:spPr>
        <p:txBody>
          <a:bodyPr/>
          <a:lstStyle/>
          <a:p>
            <a:r>
              <a:rPr lang="en-US" altLang="x-none" sz="2800">
                <a:ea typeface="ＭＳ Ｐゴシック" charset="-128"/>
              </a:rPr>
              <a:t>Internet Traffic in Perspective</a:t>
            </a:r>
          </a:p>
        </p:txBody>
      </p:sp>
      <p:sp>
        <p:nvSpPr>
          <p:cNvPr id="132098"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B7B96986-0C2D-A148-B574-BD244C84BABA}" type="slidenum">
              <a:rPr lang="en-US" altLang="x-none" sz="1200">
                <a:latin typeface="Tahoma" charset="0"/>
              </a:rPr>
              <a:pPr/>
              <a:t>58</a:t>
            </a:fld>
            <a:endParaRPr lang="en-US" altLang="x-none" sz="1200">
              <a:latin typeface="Tahoma" charset="0"/>
            </a:endParaRPr>
          </a:p>
        </p:txBody>
      </p:sp>
      <p:sp>
        <p:nvSpPr>
          <p:cNvPr id="132099" name="Rectangle 5"/>
          <p:cNvSpPr>
            <a:spLocks noChangeArrowheads="1"/>
          </p:cNvSpPr>
          <p:nvPr/>
        </p:nvSpPr>
        <p:spPr bwMode="auto">
          <a:xfrm>
            <a:off x="-26988" y="6602413"/>
            <a:ext cx="184151"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5" rIns="91431" bIns="45715">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endParaRPr lang="x-none" altLang="x-none" sz="1600"/>
          </a:p>
        </p:txBody>
      </p:sp>
      <p:pic>
        <p:nvPicPr>
          <p:cNvPr id="132100"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511550" y="23813"/>
            <a:ext cx="5181600" cy="6832600"/>
          </a:xfrm>
          <a:prstGeom prst="rect">
            <a:avLst/>
          </a:prstGeom>
          <a:noFill/>
          <a:ln w="9525">
            <a:solidFill>
              <a:srgbClr val="660066"/>
            </a:solidFill>
            <a:miter lim="800000"/>
            <a:headEnd/>
            <a:tailEnd/>
          </a:ln>
          <a:extLst>
            <a:ext uri="{909E8E84-426E-40DD-AFC4-6F175D3DCCD1}">
              <a14:hiddenFill xmlns:a14="http://schemas.microsoft.com/office/drawing/2010/main">
                <a:solidFill>
                  <a:srgbClr val="FFFFFF"/>
                </a:solidFill>
              </a14:hiddenFill>
            </a:ext>
          </a:extLst>
        </p:spPr>
      </p:pic>
      <p:pic>
        <p:nvPicPr>
          <p:cNvPr id="132101" name="Picture 5" descr="bill_gates_01.jp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30188" y="4273550"/>
            <a:ext cx="3144837" cy="207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ounded Rectangular Callout 4"/>
          <p:cNvSpPr>
            <a:spLocks noChangeArrowheads="1"/>
          </p:cNvSpPr>
          <p:nvPr/>
        </p:nvSpPr>
        <p:spPr bwMode="auto">
          <a:xfrm>
            <a:off x="387350" y="2825750"/>
            <a:ext cx="2365375" cy="992188"/>
          </a:xfrm>
          <a:prstGeom prst="wedgeRoundRectCallout">
            <a:avLst>
              <a:gd name="adj1" fmla="val 16386"/>
              <a:gd name="adj2" fmla="val 181265"/>
              <a:gd name="adj3" fmla="val 16667"/>
            </a:avLst>
          </a:prstGeom>
          <a:solidFill>
            <a:schemeClr val="accent1">
              <a:lumMod val="75000"/>
            </a:schemeClr>
          </a:solidFill>
          <a:ln w="9525" algn="ctr">
            <a:solidFill>
              <a:schemeClr val="bg2"/>
            </a:solidFill>
            <a:round/>
            <a:headEnd/>
            <a:tailEnd/>
          </a:ln>
        </p:spPr>
        <p:txBody>
          <a:bodyPr lIns="91567" tIns="45785" rIns="91567" bIns="45785" anchor="ctr"/>
          <a:lstStyle/>
          <a:p>
            <a:pPr>
              <a:defRPr/>
            </a:pPr>
            <a:r>
              <a:rPr lang="en-US" sz="1600" dirty="0">
                <a:solidFill>
                  <a:srgbClr val="C00000"/>
                </a:solidFill>
                <a:latin typeface="Times New Roman" pitchFamily="18" charset="0"/>
                <a:ea typeface="+mn-ea"/>
              </a:rPr>
              <a:t>640K ought to be enough for anybody.</a:t>
            </a:r>
          </a:p>
        </p:txBody>
      </p:sp>
      <p:sp>
        <p:nvSpPr>
          <p:cNvPr id="132103" name="Rectangle 1"/>
          <p:cNvSpPr>
            <a:spLocks noChangeArrowheads="1"/>
          </p:cNvSpPr>
          <p:nvPr/>
        </p:nvSpPr>
        <p:spPr bwMode="auto">
          <a:xfrm>
            <a:off x="5492750" y="2673350"/>
            <a:ext cx="3124200" cy="609600"/>
          </a:xfrm>
          <a:prstGeom prst="rect">
            <a:avLst/>
          </a:prstGeom>
          <a:noFill/>
          <a:ln w="254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5"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1072BE21-FA85-FC4C-B86C-B0BB514AAA17}" type="slidenum">
              <a:rPr lang="en-US" altLang="x-none" sz="1200">
                <a:latin typeface="Tahoma" charset="0"/>
              </a:rPr>
              <a:pPr/>
              <a:t>59</a:t>
            </a:fld>
            <a:endParaRPr lang="en-US" altLang="x-none" sz="1200">
              <a:latin typeface="Tahoma" charset="0"/>
            </a:endParaRPr>
          </a:p>
        </p:txBody>
      </p:sp>
      <p:sp>
        <p:nvSpPr>
          <p:cNvPr id="134146" name="Rectangle 2"/>
          <p:cNvSpPr>
            <a:spLocks noGrp="1" noChangeArrowheads="1"/>
          </p:cNvSpPr>
          <p:nvPr>
            <p:ph type="title"/>
          </p:nvPr>
        </p:nvSpPr>
        <p:spPr/>
        <p:txBody>
          <a:bodyPr/>
          <a:lstStyle/>
          <a:p>
            <a:r>
              <a:rPr lang="en-US" altLang="x-none">
                <a:ea typeface="ＭＳ Ｐゴシック" charset="-128"/>
              </a:rPr>
              <a:t>Outline</a:t>
            </a:r>
          </a:p>
        </p:txBody>
      </p:sp>
      <p:sp>
        <p:nvSpPr>
          <p:cNvPr id="134147" name="Rectangle 3"/>
          <p:cNvSpPr>
            <a:spLocks noGrp="1" noChangeArrowheads="1"/>
          </p:cNvSpPr>
          <p:nvPr>
            <p:ph type="body" idx="1"/>
          </p:nvPr>
        </p:nvSpPr>
        <p:spPr/>
        <p:txBody>
          <a:bodyPr/>
          <a:lstStyle/>
          <a:p>
            <a:r>
              <a:rPr lang="en-US" altLang="x-none">
                <a:ea typeface="ＭＳ Ｐゴシック" charset="-128"/>
              </a:rPr>
              <a:t>Administrative trivia</a:t>
            </a:r>
            <a:r>
              <a:rPr lang="en-US" altLang="en-US">
                <a:ea typeface="ＭＳ Ｐゴシック" charset="-128"/>
              </a:rPr>
              <a:t>’</a:t>
            </a:r>
            <a:r>
              <a:rPr lang="en-US" altLang="x-none">
                <a:ea typeface="ＭＳ Ｐゴシック" charset="-128"/>
              </a:rPr>
              <a:t>s</a:t>
            </a:r>
          </a:p>
          <a:p>
            <a:r>
              <a:rPr lang="en-US" altLang="x-none">
                <a:ea typeface="ＭＳ Ｐゴシック" charset="-128"/>
              </a:rPr>
              <a:t>What is a network protocol?</a:t>
            </a:r>
          </a:p>
          <a:p>
            <a:r>
              <a:rPr lang="en-US" altLang="x-none">
                <a:ea typeface="ＭＳ Ｐゴシック" charset="-128"/>
              </a:rPr>
              <a:t>A brief introduction to the Internet: past and present</a:t>
            </a:r>
          </a:p>
          <a:p>
            <a:pPr>
              <a:buFont typeface="Wingdings" charset="2"/>
              <a:buChar char="Ø"/>
            </a:pPr>
            <a:r>
              <a:rPr lang="en-US" altLang="x-none" i="1">
                <a:solidFill>
                  <a:schemeClr val="accent1"/>
                </a:solidFill>
                <a:ea typeface="ＭＳ Ｐゴシック" charset="-128"/>
              </a:rPr>
              <a:t>Challenges of Internet networks and apps</a:t>
            </a: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CPSC433/533 or EENG 452</a:t>
            </a:r>
            <a:endParaRPr lang="en-US" dirty="0"/>
          </a:p>
        </p:txBody>
      </p:sp>
      <p:sp>
        <p:nvSpPr>
          <p:cNvPr id="3" name="Content Placeholder 2"/>
          <p:cNvSpPr>
            <a:spLocks noGrp="1"/>
          </p:cNvSpPr>
          <p:nvPr>
            <p:ph idx="1"/>
          </p:nvPr>
        </p:nvSpPr>
        <p:spPr/>
        <p:txBody>
          <a:bodyPr/>
          <a:lstStyle/>
          <a:p>
            <a:r>
              <a:rPr lang="en-US" dirty="0" smtClean="0"/>
              <a:t>CPSC433/533: More from a computer science’s view, emphasizing more on programming</a:t>
            </a:r>
          </a:p>
          <a:p>
            <a:endParaRPr lang="en-US" dirty="0"/>
          </a:p>
          <a:p>
            <a:r>
              <a:rPr lang="en-US" dirty="0" smtClean="0"/>
              <a:t>EENG 452: More from an engineering’s view, emphasizing more on analysis</a:t>
            </a:r>
            <a:endParaRPr lang="en-US" dirty="0"/>
          </a:p>
        </p:txBody>
      </p:sp>
      <p:sp>
        <p:nvSpPr>
          <p:cNvPr id="4" name="Slide Number Placeholder 3"/>
          <p:cNvSpPr>
            <a:spLocks noGrp="1"/>
          </p:cNvSpPr>
          <p:nvPr>
            <p:ph type="sldNum" sz="quarter" idx="12"/>
          </p:nvPr>
        </p:nvSpPr>
        <p:spPr/>
        <p:txBody>
          <a:bodyPr/>
          <a:lstStyle/>
          <a:p>
            <a:fld id="{74E0FBDC-1D58-A74A-B477-66C729D6A5CA}" type="slidenum">
              <a:rPr lang="en-US" altLang="x-none" smtClean="0"/>
              <a:pPr/>
              <a:t>6</a:t>
            </a:fld>
            <a:endParaRPr lang="en-US" altLang="x-none"/>
          </a:p>
        </p:txBody>
      </p:sp>
    </p:spTree>
    <p:extLst>
      <p:ext uri="{BB962C8B-B14F-4D97-AF65-F5344CB8AC3E}">
        <p14:creationId xmlns:p14="http://schemas.microsoft.com/office/powerpoint/2010/main" val="773420107"/>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3" name="Title 1"/>
          <p:cNvSpPr>
            <a:spLocks noGrp="1"/>
          </p:cNvSpPr>
          <p:nvPr>
            <p:ph type="title"/>
          </p:nvPr>
        </p:nvSpPr>
        <p:spPr/>
        <p:txBody>
          <a:bodyPr/>
          <a:lstStyle/>
          <a:p>
            <a:r>
              <a:rPr lang="en-US" altLang="x-none">
                <a:ea typeface="ＭＳ Ｐゴシック" charset="-128"/>
              </a:rPr>
              <a:t>Scale</a:t>
            </a:r>
          </a:p>
        </p:txBody>
      </p:sp>
      <p:sp>
        <p:nvSpPr>
          <p:cNvPr id="136194"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6A009746-0746-DE42-AC01-A6D98B48394D}" type="slidenum">
              <a:rPr lang="en-US" altLang="x-none" sz="1200">
                <a:latin typeface="Tahoma" charset="0"/>
              </a:rPr>
              <a:pPr/>
              <a:t>60</a:t>
            </a:fld>
            <a:endParaRPr lang="en-US" altLang="x-none" sz="1200">
              <a:latin typeface="Tahoma" charset="0"/>
            </a:endParaRPr>
          </a:p>
        </p:txBody>
      </p:sp>
      <p:sp>
        <p:nvSpPr>
          <p:cNvPr id="136195" name="Content Placeholder 2"/>
          <p:cNvSpPr>
            <a:spLocks noGrp="1"/>
          </p:cNvSpPr>
          <p:nvPr>
            <p:ph idx="1"/>
          </p:nvPr>
        </p:nvSpPr>
        <p:spPr/>
        <p:txBody>
          <a:bodyPr/>
          <a:lstStyle/>
          <a:p>
            <a:pPr>
              <a:buFont typeface="ZapfDingbats" charset="0"/>
              <a:buNone/>
            </a:pPr>
            <a:r>
              <a:rPr lang="ja-JP" altLang="en-US" sz="2400">
                <a:ea typeface="ＭＳ Ｐゴシック" charset="-128"/>
              </a:rPr>
              <a:t>“</a:t>
            </a:r>
            <a:r>
              <a:rPr lang="en-US" altLang="ja-JP" sz="2400">
                <a:ea typeface="ＭＳ Ｐゴシック" charset="-128"/>
              </a:rPr>
              <a:t>Developers who have worked at the small scale might be asking themselves why we need to bother when we could just use some kind of out-of the-box solution. For small-scale applications, this can be a great idea. We save time and money up front and get a working and serviceable application. The problem comes at larger scales—there are no off-the-shelf kits that will allow you to build something like Amazon... There’s a good reason why the largest applications on the Internet are all bespoke creations: no other approach can create massively scalable applications within a reasonable budget.</a:t>
            </a:r>
            <a:r>
              <a:rPr lang="ja-JP" altLang="en-US" sz="2400">
                <a:ea typeface="ＭＳ Ｐゴシック" charset="-128"/>
              </a:rPr>
              <a:t>”</a:t>
            </a:r>
            <a:endParaRPr lang="en-US" altLang="x-none" sz="2400">
              <a:ea typeface="ＭＳ Ｐゴシック" charset="-128"/>
            </a:endParaRPr>
          </a:p>
        </p:txBody>
      </p:sp>
      <p:sp>
        <p:nvSpPr>
          <p:cNvPr id="136196" name="Rectangle 4"/>
          <p:cNvSpPr>
            <a:spLocks noChangeArrowheads="1"/>
          </p:cNvSpPr>
          <p:nvPr/>
        </p:nvSpPr>
        <p:spPr bwMode="auto">
          <a:xfrm>
            <a:off x="4502150" y="6530975"/>
            <a:ext cx="3754438"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600"/>
              <a:t>http://www.evontech.com/symbian/55.html</a:t>
            </a:r>
          </a:p>
        </p:txBody>
      </p:sp>
      <p:pic>
        <p:nvPicPr>
          <p:cNvPr id="136197"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635750" y="-4763"/>
            <a:ext cx="2497138" cy="1677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1" name="Title 1"/>
          <p:cNvSpPr>
            <a:spLocks noGrp="1"/>
          </p:cNvSpPr>
          <p:nvPr>
            <p:ph type="title"/>
          </p:nvPr>
        </p:nvSpPr>
        <p:spPr>
          <a:xfrm>
            <a:off x="234950" y="234950"/>
            <a:ext cx="8534400" cy="914400"/>
          </a:xfrm>
        </p:spPr>
        <p:txBody>
          <a:bodyPr/>
          <a:lstStyle/>
          <a:p>
            <a:r>
              <a:rPr lang="en-US" altLang="x-none" sz="3200" dirty="0">
                <a:ea typeface="ＭＳ Ｐゴシック" charset="-128"/>
              </a:rPr>
              <a:t>Largest Internet Sites in U.S. </a:t>
            </a:r>
          </a:p>
        </p:txBody>
      </p:sp>
      <p:sp>
        <p:nvSpPr>
          <p:cNvPr id="138242"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1EFC8A54-32D4-0A40-9ECA-26C60040BC0F}" type="slidenum">
              <a:rPr lang="en-US" altLang="x-none" sz="1200">
                <a:latin typeface="Tahoma" charset="0"/>
              </a:rPr>
              <a:pPr/>
              <a:t>61</a:t>
            </a:fld>
            <a:endParaRPr lang="en-US" altLang="x-none" sz="1200">
              <a:latin typeface="Tahoma" charset="0"/>
            </a:endParaRPr>
          </a:p>
        </p:txBody>
      </p:sp>
      <p:sp>
        <p:nvSpPr>
          <p:cNvPr id="15364" name="Rectangle 5"/>
          <p:cNvSpPr>
            <a:spLocks noChangeArrowheads="1"/>
          </p:cNvSpPr>
          <p:nvPr/>
        </p:nvSpPr>
        <p:spPr bwMode="auto">
          <a:xfrm>
            <a:off x="-26988" y="6602413"/>
            <a:ext cx="184151"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5" rIns="91431" bIns="45715">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endParaRPr lang="x-none" altLang="x-none" sz="1600"/>
          </a:p>
        </p:txBody>
      </p:sp>
      <p:sp>
        <p:nvSpPr>
          <p:cNvPr id="138245" name="Rectangle 2"/>
          <p:cNvSpPr>
            <a:spLocks noChangeArrowheads="1"/>
          </p:cNvSpPr>
          <p:nvPr/>
        </p:nvSpPr>
        <p:spPr bwMode="auto">
          <a:xfrm>
            <a:off x="311150" y="6559550"/>
            <a:ext cx="242252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x-none" sz="1200" dirty="0"/>
              <a:t>https://</a:t>
            </a:r>
            <a:r>
              <a:rPr lang="en-US" altLang="x-none" sz="1200" dirty="0" err="1"/>
              <a:t>www.quantcast.com</a:t>
            </a:r>
            <a:r>
              <a:rPr lang="en-US" altLang="x-none" sz="1200" dirty="0"/>
              <a:t>/top-sites</a:t>
            </a:r>
          </a:p>
        </p:txBody>
      </p:sp>
      <p:pic>
        <p:nvPicPr>
          <p:cNvPr id="2" name="Picture 1"/>
          <p:cNvPicPr>
            <a:picLocks noChangeAspect="1"/>
          </p:cNvPicPr>
          <p:nvPr/>
        </p:nvPicPr>
        <p:blipFill>
          <a:blip r:embed="rId3"/>
          <a:stretch>
            <a:fillRect/>
          </a:stretch>
        </p:blipFill>
        <p:spPr>
          <a:xfrm>
            <a:off x="3171983" y="1625967"/>
            <a:ext cx="3845744" cy="49593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nodePh="1">
                                  <p:stCondLst>
                                    <p:cond delay="0"/>
                                  </p:stCondLst>
                                  <p:endCondLst>
                                    <p:cond evt="begin" delay="0">
                                      <p:tn val="5"/>
                                    </p:cond>
                                  </p:endCondLst>
                                  <p:childTnLst>
                                    <p:set>
                                      <p:cBhvr>
                                        <p:cTn id="6" dur="1" fill="hold">
                                          <p:stCondLst>
                                            <p:cond delay="0"/>
                                          </p:stCondLst>
                                        </p:cTn>
                                        <p:tgtEl>
                                          <p:spTgt spid="153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4"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89" name="Title 1"/>
          <p:cNvSpPr>
            <a:spLocks noGrp="1"/>
          </p:cNvSpPr>
          <p:nvPr>
            <p:ph type="title"/>
          </p:nvPr>
        </p:nvSpPr>
        <p:spPr/>
        <p:txBody>
          <a:bodyPr/>
          <a:lstStyle/>
          <a:p>
            <a:r>
              <a:rPr lang="en-US" altLang="x-none">
                <a:ea typeface="ＭＳ Ｐゴシック" charset="-128"/>
              </a:rPr>
              <a:t>General Complexity</a:t>
            </a:r>
          </a:p>
        </p:txBody>
      </p:sp>
      <p:sp>
        <p:nvSpPr>
          <p:cNvPr id="140290"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FA52864F-C8E7-E248-8646-D2149A10AAD6}" type="slidenum">
              <a:rPr lang="en-US" altLang="x-none" sz="1200">
                <a:latin typeface="Tahoma" charset="0"/>
              </a:rPr>
              <a:pPr/>
              <a:t>62</a:t>
            </a:fld>
            <a:endParaRPr lang="en-US" altLang="x-none" sz="1200">
              <a:latin typeface="Tahoma" charset="0"/>
            </a:endParaRPr>
          </a:p>
        </p:txBody>
      </p:sp>
      <p:sp>
        <p:nvSpPr>
          <p:cNvPr id="140291" name="Content Placeholder 2"/>
          <p:cNvSpPr>
            <a:spLocks noGrp="1"/>
          </p:cNvSpPr>
          <p:nvPr>
            <p:ph idx="1"/>
          </p:nvPr>
        </p:nvSpPr>
        <p:spPr/>
        <p:txBody>
          <a:bodyPr/>
          <a:lstStyle/>
          <a:p>
            <a:r>
              <a:rPr lang="en-US" altLang="x-none">
                <a:solidFill>
                  <a:srgbClr val="000090"/>
                </a:solidFill>
                <a:ea typeface="ＭＳ Ｐゴシック" charset="-128"/>
              </a:rPr>
              <a:t>Complexity</a:t>
            </a:r>
            <a:r>
              <a:rPr lang="en-US" altLang="x-none">
                <a:ea typeface="ＭＳ Ｐゴシック" charset="-128"/>
              </a:rPr>
              <a:t> in highly organized systems arises primarily from design strategies intended to create </a:t>
            </a:r>
            <a:r>
              <a:rPr lang="en-US" altLang="x-none">
                <a:solidFill>
                  <a:srgbClr val="000090"/>
                </a:solidFill>
                <a:ea typeface="ＭＳ Ｐゴシック" charset="-128"/>
              </a:rPr>
              <a:t>robustness to uncertainty</a:t>
            </a:r>
            <a:r>
              <a:rPr lang="en-US" altLang="x-none">
                <a:ea typeface="ＭＳ Ｐゴシック" charset="-128"/>
              </a:rPr>
              <a:t> in their environments and component parts.</a:t>
            </a:r>
          </a:p>
          <a:p>
            <a:pPr lvl="1"/>
            <a:r>
              <a:rPr lang="en-US" altLang="x-none" sz="2000">
                <a:solidFill>
                  <a:srgbClr val="000090"/>
                </a:solidFill>
                <a:ea typeface="ＭＳ Ｐゴシック" charset="-128"/>
              </a:rPr>
              <a:t>Scalability</a:t>
            </a:r>
            <a:r>
              <a:rPr lang="en-US" altLang="x-none" sz="2000">
                <a:ea typeface="ＭＳ Ｐゴシック" charset="-128"/>
              </a:rPr>
              <a:t> is robustness to changes to the size and complexity of a system as a whole.</a:t>
            </a:r>
          </a:p>
          <a:p>
            <a:pPr lvl="1"/>
            <a:r>
              <a:rPr lang="en-US" altLang="x-none" sz="2000">
                <a:solidFill>
                  <a:srgbClr val="000090"/>
                </a:solidFill>
                <a:ea typeface="ＭＳ Ｐゴシック" charset="-128"/>
              </a:rPr>
              <a:t>Evolvability</a:t>
            </a:r>
            <a:r>
              <a:rPr lang="en-US" altLang="x-none" sz="2000">
                <a:ea typeface="ＭＳ Ｐゴシック" charset="-128"/>
              </a:rPr>
              <a:t> is robustness of lineages to large changes on various (usually long) time scales.</a:t>
            </a:r>
          </a:p>
          <a:p>
            <a:pPr lvl="1"/>
            <a:r>
              <a:rPr lang="en-US" altLang="x-none" sz="2000">
                <a:solidFill>
                  <a:srgbClr val="000090"/>
                </a:solidFill>
                <a:ea typeface="ＭＳ Ｐゴシック" charset="-128"/>
              </a:rPr>
              <a:t>Reliability</a:t>
            </a:r>
            <a:r>
              <a:rPr lang="en-US" altLang="x-none" sz="2000">
                <a:ea typeface="ＭＳ Ｐゴシック" charset="-128"/>
              </a:rPr>
              <a:t> is robustness to component failures.</a:t>
            </a:r>
          </a:p>
          <a:p>
            <a:pPr lvl="1"/>
            <a:r>
              <a:rPr lang="en-US" altLang="x-none" sz="2000">
                <a:solidFill>
                  <a:srgbClr val="000090"/>
                </a:solidFill>
                <a:ea typeface="ＭＳ Ｐゴシック" charset="-128"/>
              </a:rPr>
              <a:t>Efficiency</a:t>
            </a:r>
            <a:r>
              <a:rPr lang="en-US" altLang="x-none" sz="2000">
                <a:ea typeface="ＭＳ Ｐゴシック" charset="-128"/>
              </a:rPr>
              <a:t> is robustness to resource scarcity.</a:t>
            </a:r>
          </a:p>
          <a:p>
            <a:pPr lvl="1"/>
            <a:r>
              <a:rPr lang="en-US" altLang="x-none" sz="2000">
                <a:solidFill>
                  <a:srgbClr val="000090"/>
                </a:solidFill>
                <a:ea typeface="ＭＳ Ｐゴシック" charset="-128"/>
              </a:rPr>
              <a:t>Modularity</a:t>
            </a:r>
            <a:r>
              <a:rPr lang="en-US" altLang="x-none" sz="2000">
                <a:ea typeface="ＭＳ Ｐゴシック" charset="-128"/>
              </a:rPr>
              <a:t> is robustness to component rearrangements.</a:t>
            </a:r>
          </a:p>
        </p:txBody>
      </p:sp>
      <p:sp>
        <p:nvSpPr>
          <p:cNvPr id="140292" name="Rectangle 4"/>
          <p:cNvSpPr>
            <a:spLocks noChangeArrowheads="1"/>
          </p:cNvSpPr>
          <p:nvPr/>
        </p:nvSpPr>
        <p:spPr bwMode="auto">
          <a:xfrm>
            <a:off x="6321425" y="6407150"/>
            <a:ext cx="1274763"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600"/>
              <a:t>David Meyer</a:t>
            </a:r>
            <a:endParaRPr lang="en-US" altLang="x-none" sz="4000"/>
          </a:p>
        </p:txBody>
      </p:sp>
      <p:pic>
        <p:nvPicPr>
          <p:cNvPr id="140293"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635750" y="-4763"/>
            <a:ext cx="2497138" cy="1677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40291">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40291">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40291">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40291">
                                            <p:txEl>
                                              <p:pRg st="4" end="4"/>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14029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5" name="Slide Number Placeholder 1"/>
          <p:cNvSpPr>
            <a:spLocks noGrp="1"/>
          </p:cNvSpPr>
          <p:nvPr>
            <p:ph type="sldNum" sz="quarter" idx="10"/>
          </p:nvPr>
        </p:nvSpPr>
        <p:spPr>
          <a:xfrm>
            <a:off x="7023100" y="6413500"/>
            <a:ext cx="21336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ZapfDingbats" charset="0"/>
              <a:buChar char="r"/>
              <a:defRPr sz="2804">
                <a:solidFill>
                  <a:schemeClr val="tx1"/>
                </a:solidFill>
                <a:latin typeface="Comic Sans MS" charset="0"/>
                <a:ea typeface="ＭＳ Ｐゴシック" charset="-128"/>
              </a:defRPr>
            </a:lvl1pPr>
            <a:lvl2pPr marL="743990" indent="-286150">
              <a:spcBef>
                <a:spcPct val="20000"/>
              </a:spcBef>
              <a:buClr>
                <a:schemeClr val="accent2"/>
              </a:buClr>
              <a:buSzPct val="75000"/>
              <a:buFont typeface="ZapfDingbats" charset="0"/>
              <a:buChar char="m"/>
              <a:defRPr sz="2403">
                <a:solidFill>
                  <a:schemeClr val="tx1"/>
                </a:solidFill>
                <a:latin typeface="Comic Sans MS" charset="0"/>
                <a:ea typeface="ＭＳ Ｐゴシック" charset="-128"/>
              </a:defRPr>
            </a:lvl2pPr>
            <a:lvl3pPr marL="1144600" indent="-228920">
              <a:spcBef>
                <a:spcPct val="20000"/>
              </a:spcBef>
              <a:buChar char="•"/>
              <a:defRPr sz="2003">
                <a:solidFill>
                  <a:schemeClr val="tx1"/>
                </a:solidFill>
                <a:latin typeface="Comic Sans MS" charset="0"/>
                <a:ea typeface="ＭＳ Ｐゴシック" charset="-128"/>
              </a:defRPr>
            </a:lvl3pPr>
            <a:lvl4pPr marL="1602440" indent="-228920">
              <a:spcBef>
                <a:spcPct val="20000"/>
              </a:spcBef>
              <a:buChar char="–"/>
              <a:defRPr sz="2003">
                <a:solidFill>
                  <a:schemeClr val="tx1"/>
                </a:solidFill>
                <a:latin typeface="Times New Roman" charset="0"/>
                <a:ea typeface="ＭＳ Ｐゴシック" charset="-128"/>
              </a:defRPr>
            </a:lvl4pPr>
            <a:lvl5pPr marL="2060280" indent="-228920">
              <a:spcBef>
                <a:spcPct val="20000"/>
              </a:spcBef>
              <a:buChar char="»"/>
              <a:defRPr sz="2003">
                <a:solidFill>
                  <a:schemeClr val="tx1"/>
                </a:solidFill>
                <a:latin typeface="Times New Roman" charset="0"/>
                <a:ea typeface="ＭＳ Ｐゴシック" charset="-128"/>
              </a:defRPr>
            </a:lvl5pPr>
            <a:lvl6pPr marL="2518120" indent="-228920" eaLnBrk="0" fontAlgn="base" hangingPunct="0">
              <a:spcBef>
                <a:spcPct val="20000"/>
              </a:spcBef>
              <a:spcAft>
                <a:spcPct val="0"/>
              </a:spcAft>
              <a:buChar char="»"/>
              <a:defRPr sz="2003">
                <a:solidFill>
                  <a:schemeClr val="tx1"/>
                </a:solidFill>
                <a:latin typeface="Times New Roman" charset="0"/>
                <a:ea typeface="ＭＳ Ｐゴシック" charset="-128"/>
              </a:defRPr>
            </a:lvl6pPr>
            <a:lvl7pPr marL="2975961" indent="-228920" eaLnBrk="0" fontAlgn="base" hangingPunct="0">
              <a:spcBef>
                <a:spcPct val="20000"/>
              </a:spcBef>
              <a:spcAft>
                <a:spcPct val="0"/>
              </a:spcAft>
              <a:buChar char="»"/>
              <a:defRPr sz="2003">
                <a:solidFill>
                  <a:schemeClr val="tx1"/>
                </a:solidFill>
                <a:latin typeface="Times New Roman" charset="0"/>
                <a:ea typeface="ＭＳ Ｐゴシック" charset="-128"/>
              </a:defRPr>
            </a:lvl7pPr>
            <a:lvl8pPr marL="3433801" indent="-228920" eaLnBrk="0" fontAlgn="base" hangingPunct="0">
              <a:spcBef>
                <a:spcPct val="20000"/>
              </a:spcBef>
              <a:spcAft>
                <a:spcPct val="0"/>
              </a:spcAft>
              <a:buChar char="»"/>
              <a:defRPr sz="2003">
                <a:solidFill>
                  <a:schemeClr val="tx1"/>
                </a:solidFill>
                <a:latin typeface="Times New Roman" charset="0"/>
                <a:ea typeface="ＭＳ Ｐゴシック" charset="-128"/>
              </a:defRPr>
            </a:lvl8pPr>
            <a:lvl9pPr marL="3891641" indent="-228920" eaLnBrk="0" fontAlgn="base" hangingPunct="0">
              <a:spcBef>
                <a:spcPct val="20000"/>
              </a:spcBef>
              <a:spcAft>
                <a:spcPct val="0"/>
              </a:spcAft>
              <a:buChar char="»"/>
              <a:defRPr sz="2003">
                <a:solidFill>
                  <a:schemeClr val="tx1"/>
                </a:solidFill>
                <a:latin typeface="Times New Roman" charset="0"/>
                <a:ea typeface="ＭＳ Ｐゴシック" charset="-128"/>
              </a:defRPr>
            </a:lvl9pPr>
          </a:lstStyle>
          <a:p>
            <a:pPr algn="r">
              <a:spcBef>
                <a:spcPct val="0"/>
              </a:spcBef>
              <a:buClrTx/>
              <a:buSzTx/>
              <a:buFontTx/>
              <a:buNone/>
            </a:pPr>
            <a:fld id="{B52BD2BD-B903-134D-AE54-2FD4265963CD}" type="slidenum">
              <a:rPr lang="en-US" altLang="en-US" sz="1402">
                <a:solidFill>
                  <a:srgbClr val="000000"/>
                </a:solidFill>
                <a:latin typeface="Times New Roman" charset="0"/>
              </a:rPr>
              <a:pPr algn="r">
                <a:spcBef>
                  <a:spcPct val="0"/>
                </a:spcBef>
                <a:buClrTx/>
                <a:buSzTx/>
                <a:buFontTx/>
                <a:buNone/>
              </a:pPr>
              <a:t>63</a:t>
            </a:fld>
            <a:endParaRPr lang="en-US" altLang="en-US" sz="1402">
              <a:solidFill>
                <a:srgbClr val="000000"/>
              </a:solidFill>
              <a:latin typeface="Times New Roman" charset="0"/>
            </a:endParaRPr>
          </a:p>
        </p:txBody>
      </p:sp>
      <p:sp>
        <p:nvSpPr>
          <p:cNvPr id="175106" name="Rectangle 4"/>
          <p:cNvSpPr>
            <a:spLocks noChangeArrowheads="1"/>
          </p:cNvSpPr>
          <p:nvPr/>
        </p:nvSpPr>
        <p:spPr bwMode="auto">
          <a:xfrm>
            <a:off x="82550" y="152073"/>
            <a:ext cx="9302750" cy="991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538" tIns="45771" rIns="91538" bIns="45771" anchor="ct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spcBef>
                <a:spcPct val="0"/>
              </a:spcBef>
              <a:buClrTx/>
              <a:buSzTx/>
              <a:buNone/>
            </a:pPr>
            <a:r>
              <a:rPr lang="en-US" altLang="en-US" sz="3204" u="sng" dirty="0" smtClean="0">
                <a:solidFill>
                  <a:srgbClr val="3333CC"/>
                </a:solidFill>
              </a:rPr>
              <a:t>Core: Simple </a:t>
            </a:r>
            <a:r>
              <a:rPr lang="en-US" altLang="en-US" sz="3204" u="sng" dirty="0">
                <a:solidFill>
                  <a:srgbClr val="3333CC"/>
                </a:solidFill>
              </a:rPr>
              <a:t>Forwarding to </a:t>
            </a:r>
            <a:r>
              <a:rPr lang="en-US" altLang="en-US" sz="3204" u="sng">
                <a:solidFill>
                  <a:srgbClr val="3333CC"/>
                </a:solidFill>
              </a:rPr>
              <a:t>Network </a:t>
            </a:r>
            <a:r>
              <a:rPr lang="en-US" altLang="en-US" sz="3204" u="sng" smtClean="0">
                <a:solidFill>
                  <a:srgbClr val="3333CC"/>
                </a:solidFill>
              </a:rPr>
              <a:t>Functions</a:t>
            </a:r>
            <a:endParaRPr lang="en-US" altLang="en-US" sz="3204" u="sng" dirty="0">
              <a:solidFill>
                <a:srgbClr val="3333CC"/>
              </a:solidFill>
            </a:endParaRPr>
          </a:p>
        </p:txBody>
      </p:sp>
      <p:sp>
        <p:nvSpPr>
          <p:cNvPr id="23" name="Content Placeholder 2"/>
          <p:cNvSpPr txBox="1">
            <a:spLocks/>
          </p:cNvSpPr>
          <p:nvPr/>
        </p:nvSpPr>
        <p:spPr>
          <a:xfrm>
            <a:off x="282078" y="1466450"/>
            <a:ext cx="8865206" cy="5192510"/>
          </a:xfrm>
          <a:prstGeom prst="rect">
            <a:avLst/>
          </a:prstGeom>
        </p:spPr>
        <p:txBody>
          <a:bodyPr>
            <a:noAutofit/>
          </a:bodyPr>
          <a:lstStyle>
            <a:lvl1pPr marL="342900" indent="-342900" algn="l" rtl="0" eaLnBrk="0" fontAlgn="base" hangingPunct="0">
              <a:spcBef>
                <a:spcPct val="20000"/>
              </a:spcBef>
              <a:spcAft>
                <a:spcPct val="0"/>
              </a:spcAft>
              <a:buClr>
                <a:schemeClr val="accent2"/>
              </a:buClr>
              <a:buSzPct val="85000"/>
              <a:buFont typeface="ZapfDingbats" charset="0"/>
              <a:buChar char="r"/>
              <a:defRPr sz="2800">
                <a:solidFill>
                  <a:schemeClr val="tx1"/>
                </a:solidFill>
                <a:latin typeface="+mn-lt"/>
                <a:ea typeface="ＭＳ Ｐゴシック" charset="0"/>
                <a:cs typeface="ＭＳ Ｐゴシック" charset="0"/>
              </a:defRPr>
            </a:lvl1pPr>
            <a:lvl2pPr marL="742950" indent="-285750" algn="l" rtl="0" eaLnBrk="0" fontAlgn="base" hangingPunct="0">
              <a:spcBef>
                <a:spcPct val="20000"/>
              </a:spcBef>
              <a:spcAft>
                <a:spcPct val="0"/>
              </a:spcAft>
              <a:buClr>
                <a:schemeClr val="accent2"/>
              </a:buClr>
              <a:buSzPct val="75000"/>
              <a:buFont typeface="ZapfDingbats" charset="0"/>
              <a:buChar char="m"/>
              <a:defRPr sz="2400">
                <a:solidFill>
                  <a:schemeClr val="tx1"/>
                </a:solidFill>
                <a:latin typeface="+mn-lt"/>
                <a:ea typeface="ＭＳ Ｐゴシック" charset="0"/>
              </a:defRPr>
            </a:lvl2pPr>
            <a:lvl3pPr marL="1143000" indent="-228600" algn="l" rtl="0" eaLnBrk="0" fontAlgn="base" hangingPunct="0">
              <a:spcBef>
                <a:spcPct val="20000"/>
              </a:spcBef>
              <a:spcAft>
                <a:spcPct val="0"/>
              </a:spcAft>
              <a:buChar char="•"/>
              <a:defRPr sz="2000">
                <a:solidFill>
                  <a:schemeClr val="tx1"/>
                </a:solidFill>
                <a:latin typeface="+mn-lt"/>
                <a:ea typeface="ＭＳ Ｐゴシック" charset="0"/>
              </a:defRPr>
            </a:lvl3pPr>
            <a:lvl4pPr marL="1600200" indent="-228600" algn="l" rtl="0" eaLnBrk="0" fontAlgn="base" hangingPunct="0">
              <a:spcBef>
                <a:spcPct val="20000"/>
              </a:spcBef>
              <a:spcAft>
                <a:spcPct val="0"/>
              </a:spcAft>
              <a:buChar char="–"/>
              <a:defRPr sz="2000">
                <a:solidFill>
                  <a:schemeClr val="tx1"/>
                </a:solidFill>
                <a:latin typeface="Times New Roman" pitchFamily="18" charset="0"/>
                <a:ea typeface="ＭＳ Ｐゴシック" charset="0"/>
              </a:defRPr>
            </a:lvl4pPr>
            <a:lvl5pPr marL="2057400" indent="-228600" algn="l" rtl="0" eaLnBrk="0" fontAlgn="base" hangingPunct="0">
              <a:spcBef>
                <a:spcPct val="20000"/>
              </a:spcBef>
              <a:spcAft>
                <a:spcPct val="0"/>
              </a:spcAft>
              <a:buChar char="»"/>
              <a:defRPr sz="2000">
                <a:solidFill>
                  <a:schemeClr val="tx1"/>
                </a:solidFill>
                <a:latin typeface="Times New Roman" pitchFamily="18" charset="0"/>
                <a:ea typeface="ＭＳ Ｐゴシック" charset="0"/>
              </a:defRPr>
            </a:lvl5pPr>
            <a:lvl6pPr marL="2514600" indent="-228600" algn="l" rtl="0" eaLnBrk="0" fontAlgn="base" hangingPunct="0">
              <a:spcBef>
                <a:spcPct val="20000"/>
              </a:spcBef>
              <a:spcAft>
                <a:spcPct val="0"/>
              </a:spcAft>
              <a:buChar char="»"/>
              <a:defRPr sz="2000">
                <a:solidFill>
                  <a:schemeClr val="tx1"/>
                </a:solidFill>
                <a:latin typeface="Times New Roman" pitchFamily="18" charset="0"/>
              </a:defRPr>
            </a:lvl6pPr>
            <a:lvl7pPr marL="2971800" indent="-228600" algn="l" rtl="0" eaLnBrk="0" fontAlgn="base" hangingPunct="0">
              <a:spcBef>
                <a:spcPct val="20000"/>
              </a:spcBef>
              <a:spcAft>
                <a:spcPct val="0"/>
              </a:spcAft>
              <a:buChar char="»"/>
              <a:defRPr sz="2000">
                <a:solidFill>
                  <a:schemeClr val="tx1"/>
                </a:solidFill>
                <a:latin typeface="Times New Roman" pitchFamily="18" charset="0"/>
              </a:defRPr>
            </a:lvl7pPr>
            <a:lvl8pPr marL="3429000" indent="-228600" algn="l" rtl="0" eaLnBrk="0" fontAlgn="base" hangingPunct="0">
              <a:spcBef>
                <a:spcPct val="20000"/>
              </a:spcBef>
              <a:spcAft>
                <a:spcPct val="0"/>
              </a:spcAft>
              <a:buChar char="»"/>
              <a:defRPr sz="2000">
                <a:solidFill>
                  <a:schemeClr val="tx1"/>
                </a:solidFill>
                <a:latin typeface="Times New Roman" pitchFamily="18" charset="0"/>
              </a:defRPr>
            </a:lvl8pPr>
            <a:lvl9pPr marL="3886200" indent="-228600" algn="l" rtl="0" eaLnBrk="0" fontAlgn="base" hangingPunct="0">
              <a:spcBef>
                <a:spcPct val="20000"/>
              </a:spcBef>
              <a:spcAft>
                <a:spcPct val="0"/>
              </a:spcAft>
              <a:buChar char="»"/>
              <a:defRPr sz="2000">
                <a:solidFill>
                  <a:schemeClr val="tx1"/>
                </a:solidFill>
                <a:latin typeface="Times New Roman" pitchFamily="18" charset="0"/>
              </a:defRPr>
            </a:lvl9pPr>
          </a:lstStyle>
          <a:p>
            <a:r>
              <a:rPr lang="en-US" altLang="ja-JP" sz="2804" kern="0" dirty="0"/>
              <a:t>Modern networks contain diverse types of equipment beyond simple routing/forwarding</a:t>
            </a:r>
            <a:endParaRPr lang="en-US" altLang="ja-JP" sz="2403" kern="0" dirty="0"/>
          </a:p>
          <a:p>
            <a:endParaRPr lang="en-US" altLang="ja-JP" sz="2403" kern="0" dirty="0"/>
          </a:p>
          <a:p>
            <a:pPr marL="0" indent="0">
              <a:buNone/>
            </a:pPr>
            <a:r>
              <a:rPr lang="en-US" altLang="ja-JP" sz="2403" kern="0" dirty="0"/>
              <a:t/>
            </a:r>
            <a:br>
              <a:rPr lang="en-US" altLang="ja-JP" sz="2403" kern="0" dirty="0"/>
            </a:br>
            <a:endParaRPr lang="en-US" altLang="ja-JP" sz="2403" kern="0" dirty="0"/>
          </a:p>
        </p:txBody>
      </p:sp>
      <p:pic>
        <p:nvPicPr>
          <p:cNvPr id="24" name="Picture 23"/>
          <p:cNvPicPr>
            <a:picLocks noChangeAspect="1"/>
          </p:cNvPicPr>
          <p:nvPr/>
        </p:nvPicPr>
        <p:blipFill>
          <a:blip r:embed="rId3"/>
          <a:stretch>
            <a:fillRect/>
          </a:stretch>
        </p:blipFill>
        <p:spPr>
          <a:xfrm>
            <a:off x="0" y="3058284"/>
            <a:ext cx="9156700" cy="2522867"/>
          </a:xfrm>
          <a:prstGeom prst="rect">
            <a:avLst/>
          </a:prstGeom>
        </p:spPr>
      </p:pic>
      <p:sp>
        <p:nvSpPr>
          <p:cNvPr id="25" name="Rectangle 24"/>
          <p:cNvSpPr/>
          <p:nvPr/>
        </p:nvSpPr>
        <p:spPr>
          <a:xfrm>
            <a:off x="6493598" y="5472257"/>
            <a:ext cx="2369640" cy="262295"/>
          </a:xfrm>
          <a:prstGeom prst="rect">
            <a:avLst/>
          </a:prstGeom>
        </p:spPr>
        <p:txBody>
          <a:bodyPr wrap="none">
            <a:spAutoFit/>
          </a:bodyPr>
          <a:lstStyle/>
          <a:p>
            <a:r>
              <a:rPr lang="en-US" altLang="ja-JP" sz="1102" i="1" dirty="0"/>
              <a:t>Source: [Sherry, et. al SIGCOMM’12]</a:t>
            </a:r>
            <a:endParaRPr lang="en-US" sz="1102" i="1" dirty="0"/>
          </a:p>
        </p:txBody>
      </p:sp>
      <p:sp>
        <p:nvSpPr>
          <p:cNvPr id="26" name="Rectangle 25"/>
          <p:cNvSpPr/>
          <p:nvPr/>
        </p:nvSpPr>
        <p:spPr>
          <a:xfrm>
            <a:off x="291495" y="5472257"/>
            <a:ext cx="7980402" cy="308204"/>
          </a:xfrm>
          <a:prstGeom prst="rect">
            <a:avLst/>
          </a:prstGeom>
        </p:spPr>
        <p:txBody>
          <a:bodyPr wrap="square">
            <a:spAutoFit/>
          </a:bodyPr>
          <a:lstStyle/>
          <a:p>
            <a:r>
              <a:rPr lang="en-US" sz="1402" dirty="0"/>
              <a:t>Small: &lt;=1k hosts; Medium: 1k-10k; Large: 10k-100k; Very Large: &gt;= 100k</a:t>
            </a:r>
          </a:p>
        </p:txBody>
      </p:sp>
      <p:sp>
        <p:nvSpPr>
          <p:cNvPr id="2" name="Rectangle 1"/>
          <p:cNvSpPr/>
          <p:nvPr/>
        </p:nvSpPr>
        <p:spPr>
          <a:xfrm>
            <a:off x="759229" y="2815747"/>
            <a:ext cx="700201" cy="169640"/>
          </a:xfrm>
          <a:prstGeom prst="rect">
            <a:avLst/>
          </a:prstGeom>
        </p:spPr>
        <p:txBody>
          <a:bodyPr wrap="none">
            <a:spAutoFit/>
          </a:bodyPr>
          <a:lstStyle/>
          <a:p>
            <a:r>
              <a:rPr lang="en-US" altLang="ja-JP" sz="501" kern="0" dirty="0"/>
              <a:t>Enterprise networks</a:t>
            </a:r>
            <a:endParaRPr lang="en-US" sz="501" dirty="0"/>
          </a:p>
        </p:txBody>
      </p:sp>
    </p:spTree>
    <p:extLst>
      <p:ext uri="{BB962C8B-B14F-4D97-AF65-F5344CB8AC3E}">
        <p14:creationId xmlns:p14="http://schemas.microsoft.com/office/powerpoint/2010/main" val="992082462"/>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7" name="Slide Number Placeholder 3"/>
          <p:cNvSpPr>
            <a:spLocks noGrp="1"/>
          </p:cNvSpPr>
          <p:nvPr>
            <p:ph type="sldNum" sz="quarter" idx="12"/>
          </p:nvPr>
        </p:nvSpPr>
        <p:spPr>
          <a:xfrm>
            <a:off x="234950" y="6413500"/>
            <a:ext cx="21336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fld id="{193DCDCF-BAE2-5D47-BB64-A1512B5B13D5}" type="slidenum">
              <a:rPr lang="en-US" altLang="x-none" sz="1400">
                <a:solidFill>
                  <a:srgbClr val="000000"/>
                </a:solidFill>
              </a:rPr>
              <a:pPr algn="l"/>
              <a:t>64</a:t>
            </a:fld>
            <a:endParaRPr lang="en-US" altLang="x-none" sz="1400">
              <a:solidFill>
                <a:srgbClr val="000000"/>
              </a:solidFill>
            </a:endParaRPr>
          </a:p>
        </p:txBody>
      </p:sp>
      <p:sp>
        <p:nvSpPr>
          <p:cNvPr id="142338" name="Rectangle 2"/>
          <p:cNvSpPr>
            <a:spLocks noGrp="1" noChangeArrowheads="1"/>
          </p:cNvSpPr>
          <p:nvPr>
            <p:ph type="title"/>
          </p:nvPr>
        </p:nvSpPr>
        <p:spPr>
          <a:xfrm>
            <a:off x="533400" y="228600"/>
            <a:ext cx="8205788" cy="1146175"/>
          </a:xfrm>
        </p:spPr>
        <p:txBody>
          <a:bodyPr/>
          <a:lstStyle/>
          <a:p>
            <a:r>
              <a:rPr lang="en-US" altLang="x-none" sz="3200">
                <a:ea typeface="ＭＳ Ｐゴシック" charset="-128"/>
              </a:rPr>
              <a:t>Centralized vs Decentralized</a:t>
            </a:r>
            <a:br>
              <a:rPr lang="en-US" altLang="x-none" sz="3200">
                <a:ea typeface="ＭＳ Ｐゴシック" charset="-128"/>
              </a:rPr>
            </a:br>
            <a:r>
              <a:rPr lang="en-US" altLang="x-none" sz="3200">
                <a:ea typeface="ＭＳ Ｐゴシック" charset="-128"/>
              </a:rPr>
              <a:t>(Price of Anarchy)</a:t>
            </a:r>
          </a:p>
        </p:txBody>
      </p:sp>
      <p:sp>
        <p:nvSpPr>
          <p:cNvPr id="15364" name="Rectangle 3"/>
          <p:cNvSpPr>
            <a:spLocks noGrp="1" noChangeArrowheads="1"/>
          </p:cNvSpPr>
          <p:nvPr>
            <p:ph type="body" idx="1"/>
          </p:nvPr>
        </p:nvSpPr>
        <p:spPr>
          <a:xfrm>
            <a:off x="533400" y="1693863"/>
            <a:ext cx="8064500" cy="4865687"/>
          </a:xfrm>
        </p:spPr>
        <p:txBody>
          <a:bodyPr/>
          <a:lstStyle/>
          <a:p>
            <a:r>
              <a:rPr lang="en-US" altLang="zh-CN">
                <a:ea typeface="ＭＳ Ｐゴシック" charset="-128"/>
              </a:rPr>
              <a:t>Autonomous (“Selfish”) App: </a:t>
            </a:r>
            <a:r>
              <a:rPr lang="en-US" altLang="x-none">
                <a:ea typeface="ＭＳ Ｐゴシック" charset="-128"/>
              </a:rPr>
              <a:t>Assume each link has a latency function l</a:t>
            </a:r>
            <a:r>
              <a:rPr lang="en-US" altLang="x-none" baseline="-25000">
                <a:ea typeface="ＭＳ Ｐゴシック" charset="-128"/>
              </a:rPr>
              <a:t>e</a:t>
            </a:r>
            <a:r>
              <a:rPr lang="en-US" altLang="x-none">
                <a:ea typeface="ＭＳ Ｐゴシック" charset="-128"/>
              </a:rPr>
              <a:t>(x): latency of link e when x amount of traffic goes through e:</a:t>
            </a:r>
          </a:p>
        </p:txBody>
      </p:sp>
      <p:grpSp>
        <p:nvGrpSpPr>
          <p:cNvPr id="2" name="Group 4"/>
          <p:cNvGrpSpPr>
            <a:grpSpLocks/>
          </p:cNvGrpSpPr>
          <p:nvPr/>
        </p:nvGrpSpPr>
        <p:grpSpPr bwMode="auto">
          <a:xfrm>
            <a:off x="3587750" y="4044950"/>
            <a:ext cx="3509963" cy="1692275"/>
            <a:chOff x="1476" y="2975"/>
            <a:chExt cx="2208" cy="1064"/>
          </a:xfrm>
        </p:grpSpPr>
        <p:grpSp>
          <p:nvGrpSpPr>
            <p:cNvPr id="142343" name="Group 5"/>
            <p:cNvGrpSpPr>
              <a:grpSpLocks/>
            </p:cNvGrpSpPr>
            <p:nvPr/>
          </p:nvGrpSpPr>
          <p:grpSpPr bwMode="auto">
            <a:xfrm>
              <a:off x="1476" y="3291"/>
              <a:ext cx="576" cy="396"/>
              <a:chOff x="1104" y="3348"/>
              <a:chExt cx="576" cy="396"/>
            </a:xfrm>
          </p:grpSpPr>
          <p:sp>
            <p:nvSpPr>
              <p:cNvPr id="142351" name="Oval 6"/>
              <p:cNvSpPr>
                <a:spLocks noChangeArrowheads="1"/>
              </p:cNvSpPr>
              <p:nvPr/>
            </p:nvSpPr>
            <p:spPr bwMode="auto">
              <a:xfrm>
                <a:off x="1104" y="3360"/>
                <a:ext cx="576" cy="384"/>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endParaRPr lang="x-none" altLang="x-none">
                  <a:solidFill>
                    <a:srgbClr val="000000"/>
                  </a:solidFill>
                  <a:latin typeface="Comic Sans MS" charset="0"/>
                </a:endParaRPr>
              </a:p>
            </p:txBody>
          </p:sp>
          <p:sp>
            <p:nvSpPr>
              <p:cNvPr id="142352" name="Text Box 7"/>
              <p:cNvSpPr txBox="1">
                <a:spLocks noChangeArrowheads="1"/>
              </p:cNvSpPr>
              <p:nvPr/>
            </p:nvSpPr>
            <p:spPr bwMode="auto">
              <a:xfrm>
                <a:off x="1226" y="3348"/>
                <a:ext cx="229" cy="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x-none" sz="2800">
                    <a:solidFill>
                      <a:srgbClr val="000000"/>
                    </a:solidFill>
                    <a:latin typeface="Arial" charset="0"/>
                  </a:rPr>
                  <a:t>s</a:t>
                </a:r>
                <a:endParaRPr lang="en-US" altLang="x-none" sz="2800" baseline="-25000">
                  <a:solidFill>
                    <a:srgbClr val="000000"/>
                  </a:solidFill>
                  <a:latin typeface="Arial" charset="0"/>
                </a:endParaRPr>
              </a:p>
            </p:txBody>
          </p:sp>
        </p:grpSp>
        <p:grpSp>
          <p:nvGrpSpPr>
            <p:cNvPr id="142344" name="Group 8"/>
            <p:cNvGrpSpPr>
              <a:grpSpLocks/>
            </p:cNvGrpSpPr>
            <p:nvPr/>
          </p:nvGrpSpPr>
          <p:grpSpPr bwMode="auto">
            <a:xfrm>
              <a:off x="3108" y="3303"/>
              <a:ext cx="576" cy="384"/>
              <a:chOff x="1104" y="3360"/>
              <a:chExt cx="576" cy="384"/>
            </a:xfrm>
          </p:grpSpPr>
          <p:sp>
            <p:nvSpPr>
              <p:cNvPr id="142349" name="Oval 9"/>
              <p:cNvSpPr>
                <a:spLocks noChangeArrowheads="1"/>
              </p:cNvSpPr>
              <p:nvPr/>
            </p:nvSpPr>
            <p:spPr bwMode="auto">
              <a:xfrm>
                <a:off x="1104" y="3360"/>
                <a:ext cx="576" cy="384"/>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endParaRPr lang="x-none" altLang="x-none">
                  <a:solidFill>
                    <a:srgbClr val="000000"/>
                  </a:solidFill>
                  <a:latin typeface="Comic Sans MS" charset="0"/>
                </a:endParaRPr>
              </a:p>
            </p:txBody>
          </p:sp>
          <p:sp>
            <p:nvSpPr>
              <p:cNvPr id="142350" name="Text Box 10"/>
              <p:cNvSpPr txBox="1">
                <a:spLocks noChangeArrowheads="1"/>
              </p:cNvSpPr>
              <p:nvPr/>
            </p:nvSpPr>
            <p:spPr bwMode="auto">
              <a:xfrm>
                <a:off x="1320" y="3396"/>
                <a:ext cx="179" cy="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x-none" sz="2800">
                    <a:solidFill>
                      <a:srgbClr val="000000"/>
                    </a:solidFill>
                    <a:latin typeface="Arial" charset="0"/>
                  </a:rPr>
                  <a:t>t</a:t>
                </a:r>
                <a:endParaRPr lang="en-US" altLang="x-none" sz="23900" baseline="-25000">
                  <a:solidFill>
                    <a:srgbClr val="000000"/>
                  </a:solidFill>
                  <a:latin typeface="Arial" charset="0"/>
                </a:endParaRPr>
              </a:p>
            </p:txBody>
          </p:sp>
        </p:grpSp>
        <p:sp>
          <p:nvSpPr>
            <p:cNvPr id="142345" name="Freeform 11"/>
            <p:cNvSpPr>
              <a:spLocks/>
            </p:cNvSpPr>
            <p:nvPr/>
          </p:nvSpPr>
          <p:spPr bwMode="auto">
            <a:xfrm>
              <a:off x="1764" y="3159"/>
              <a:ext cx="1632" cy="144"/>
            </a:xfrm>
            <a:custGeom>
              <a:avLst/>
              <a:gdLst>
                <a:gd name="T0" fmla="*/ 0 w 1632"/>
                <a:gd name="T1" fmla="*/ 144 h 144"/>
                <a:gd name="T2" fmla="*/ 768 w 1632"/>
                <a:gd name="T3" fmla="*/ 0 h 144"/>
                <a:gd name="T4" fmla="*/ 1632 w 1632"/>
                <a:gd name="T5" fmla="*/ 144 h 144"/>
                <a:gd name="T6" fmla="*/ 0 60000 65536"/>
                <a:gd name="T7" fmla="*/ 0 60000 65536"/>
                <a:gd name="T8" fmla="*/ 0 60000 65536"/>
                <a:gd name="T9" fmla="*/ 0 w 1632"/>
                <a:gd name="T10" fmla="*/ 0 h 144"/>
                <a:gd name="T11" fmla="*/ 1632 w 1632"/>
                <a:gd name="T12" fmla="*/ 144 h 144"/>
              </a:gdLst>
              <a:ahLst/>
              <a:cxnLst>
                <a:cxn ang="T6">
                  <a:pos x="T0" y="T1"/>
                </a:cxn>
                <a:cxn ang="T7">
                  <a:pos x="T2" y="T3"/>
                </a:cxn>
                <a:cxn ang="T8">
                  <a:pos x="T4" y="T5"/>
                </a:cxn>
              </a:cxnLst>
              <a:rect l="T9" t="T10" r="T11" b="T12"/>
              <a:pathLst>
                <a:path w="1632" h="144">
                  <a:moveTo>
                    <a:pt x="0" y="144"/>
                  </a:moveTo>
                  <a:cubicBezTo>
                    <a:pt x="248" y="72"/>
                    <a:pt x="496" y="0"/>
                    <a:pt x="768" y="0"/>
                  </a:cubicBezTo>
                  <a:cubicBezTo>
                    <a:pt x="1040" y="0"/>
                    <a:pt x="1336" y="72"/>
                    <a:pt x="1632" y="144"/>
                  </a:cubicBez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42346" name="Freeform 12"/>
            <p:cNvSpPr>
              <a:spLocks/>
            </p:cNvSpPr>
            <p:nvPr/>
          </p:nvSpPr>
          <p:spPr bwMode="auto">
            <a:xfrm>
              <a:off x="1716" y="3687"/>
              <a:ext cx="1584" cy="144"/>
            </a:xfrm>
            <a:custGeom>
              <a:avLst/>
              <a:gdLst>
                <a:gd name="T0" fmla="*/ 0 w 1584"/>
                <a:gd name="T1" fmla="*/ 0 h 144"/>
                <a:gd name="T2" fmla="*/ 816 w 1584"/>
                <a:gd name="T3" fmla="*/ 144 h 144"/>
                <a:gd name="T4" fmla="*/ 1584 w 1584"/>
                <a:gd name="T5" fmla="*/ 0 h 144"/>
                <a:gd name="T6" fmla="*/ 0 60000 65536"/>
                <a:gd name="T7" fmla="*/ 0 60000 65536"/>
                <a:gd name="T8" fmla="*/ 0 60000 65536"/>
                <a:gd name="T9" fmla="*/ 0 w 1584"/>
                <a:gd name="T10" fmla="*/ 0 h 144"/>
                <a:gd name="T11" fmla="*/ 1584 w 1584"/>
                <a:gd name="T12" fmla="*/ 144 h 144"/>
              </a:gdLst>
              <a:ahLst/>
              <a:cxnLst>
                <a:cxn ang="T6">
                  <a:pos x="T0" y="T1"/>
                </a:cxn>
                <a:cxn ang="T7">
                  <a:pos x="T2" y="T3"/>
                </a:cxn>
                <a:cxn ang="T8">
                  <a:pos x="T4" y="T5"/>
                </a:cxn>
              </a:cxnLst>
              <a:rect l="T9" t="T10" r="T11" b="T12"/>
              <a:pathLst>
                <a:path w="1584" h="144">
                  <a:moveTo>
                    <a:pt x="0" y="0"/>
                  </a:moveTo>
                  <a:cubicBezTo>
                    <a:pt x="276" y="72"/>
                    <a:pt x="552" y="144"/>
                    <a:pt x="816" y="144"/>
                  </a:cubicBezTo>
                  <a:cubicBezTo>
                    <a:pt x="1080" y="144"/>
                    <a:pt x="1332" y="72"/>
                    <a:pt x="1584" y="0"/>
                  </a:cubicBez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42347" name="Text Box 13"/>
            <p:cNvSpPr txBox="1">
              <a:spLocks noChangeArrowheads="1"/>
            </p:cNvSpPr>
            <p:nvPr/>
          </p:nvSpPr>
          <p:spPr bwMode="auto">
            <a:xfrm>
              <a:off x="2233" y="3807"/>
              <a:ext cx="564" cy="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x-none" sz="1800">
                  <a:solidFill>
                    <a:srgbClr val="000000"/>
                  </a:solidFill>
                  <a:latin typeface="Arial" charset="0"/>
                </a:rPr>
                <a:t>l(x) = 1</a:t>
              </a:r>
            </a:p>
          </p:txBody>
        </p:sp>
        <p:sp>
          <p:nvSpPr>
            <p:cNvPr id="142348" name="Text Box 14"/>
            <p:cNvSpPr txBox="1">
              <a:spLocks noChangeArrowheads="1"/>
            </p:cNvSpPr>
            <p:nvPr/>
          </p:nvSpPr>
          <p:spPr bwMode="auto">
            <a:xfrm>
              <a:off x="2278" y="2975"/>
              <a:ext cx="556" cy="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x-none" sz="1800">
                  <a:solidFill>
                    <a:srgbClr val="000000"/>
                  </a:solidFill>
                  <a:latin typeface="Arial" charset="0"/>
                </a:rPr>
                <a:t>l(x) = x</a:t>
              </a:r>
            </a:p>
          </p:txBody>
        </p:sp>
      </p:grpSp>
      <p:sp>
        <p:nvSpPr>
          <p:cNvPr id="15366" name="Text Box 15"/>
          <p:cNvSpPr txBox="1">
            <a:spLocks noChangeArrowheads="1"/>
          </p:cNvSpPr>
          <p:nvPr/>
        </p:nvSpPr>
        <p:spPr bwMode="auto">
          <a:xfrm>
            <a:off x="1720850" y="4441825"/>
            <a:ext cx="13811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567" tIns="45785" rIns="91567" bIns="45785">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zh-CN" sz="1600">
                <a:solidFill>
                  <a:srgbClr val="000000"/>
                </a:solidFill>
                <a:latin typeface="Comic Sans MS" charset="0"/>
              </a:rPr>
              <a:t>total traffic</a:t>
            </a:r>
            <a:endParaRPr lang="en-US" altLang="x-none" sz="1600">
              <a:solidFill>
                <a:srgbClr val="000000"/>
              </a:solidFill>
              <a:latin typeface="Comic Sans MS" charset="0"/>
            </a:endParaRPr>
          </a:p>
        </p:txBody>
      </p:sp>
      <p:pic>
        <p:nvPicPr>
          <p:cNvPr id="142342" name="Picture 18"/>
          <p:cNvPicPr>
            <a:picLocks noChangeAspect="1"/>
          </p:cNvPicPr>
          <p:nvPr/>
        </p:nvPicPr>
        <p:blipFill>
          <a:blip r:embed="rId3">
            <a:extLst>
              <a:ext uri="{28A0092B-C50C-407E-A947-70E740481C1C}">
                <a14:useLocalDpi xmlns:a14="http://schemas.microsoft.com/office/drawing/2010/main" val="0"/>
              </a:ext>
            </a:extLst>
          </a:blip>
          <a:srcRect l="10901" t="5426" r="13148" b="9314"/>
          <a:stretch>
            <a:fillRect/>
          </a:stretch>
        </p:blipFill>
        <p:spPr bwMode="auto">
          <a:xfrm>
            <a:off x="7015163" y="36513"/>
            <a:ext cx="2141537" cy="1665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5364">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3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6"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5" name="Title 1"/>
          <p:cNvSpPr>
            <a:spLocks noGrp="1"/>
          </p:cNvSpPr>
          <p:nvPr>
            <p:ph type="title"/>
          </p:nvPr>
        </p:nvSpPr>
        <p:spPr/>
        <p:txBody>
          <a:bodyPr/>
          <a:lstStyle/>
          <a:p>
            <a:r>
              <a:rPr lang="en-US" altLang="zh-CN" sz="3200">
                <a:ea typeface="ＭＳ Ｐゴシック" charset="-128"/>
              </a:rPr>
              <a:t>Autonomous (“Selfish”) App</a:t>
            </a:r>
            <a:endParaRPr lang="en-US" altLang="x-none" sz="3200">
              <a:ea typeface="ＭＳ Ｐゴシック" charset="-128"/>
            </a:endParaRPr>
          </a:p>
        </p:txBody>
      </p:sp>
      <p:sp>
        <p:nvSpPr>
          <p:cNvPr id="4" name="Slide Number Placeholder 3"/>
          <p:cNvSpPr>
            <a:spLocks noGrp="1"/>
          </p:cNvSpPr>
          <p:nvPr>
            <p:ph type="sldNum" sz="quarter" idx="12"/>
          </p:nvPr>
        </p:nvSpPr>
        <p:spPr>
          <a:xfrm>
            <a:off x="7248525" y="6565900"/>
            <a:ext cx="1908175" cy="304800"/>
          </a:xfrm>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17D5D4D0-A53D-534A-A3C9-D0DF2BA55198}" type="slidenum">
              <a:rPr lang="en-US" altLang="x-none" sz="1200">
                <a:latin typeface="Tahoma" charset="0"/>
              </a:rPr>
              <a:pPr/>
              <a:t>65</a:t>
            </a:fld>
            <a:endParaRPr lang="en-US" altLang="x-none" sz="1200">
              <a:solidFill>
                <a:schemeClr val="bg2"/>
              </a:solidFill>
              <a:latin typeface="Tahoma" charset="0"/>
            </a:endParaRPr>
          </a:p>
        </p:txBody>
      </p:sp>
      <p:pic>
        <p:nvPicPr>
          <p:cNvPr id="9"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2288" y="1508125"/>
            <a:ext cx="5072062" cy="166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0" name="Picture 5"/>
          <p:cNvPicPr>
            <a:picLocks noChangeAspect="1" noChangeArrowheads="1"/>
          </p:cNvPicPr>
          <p:nvPr/>
        </p:nvPicPr>
        <p:blipFill>
          <a:blip r:embed="rId4">
            <a:extLst>
              <a:ext uri="{28A0092B-C50C-407E-A947-70E740481C1C}">
                <a14:useLocalDpi xmlns:a14="http://schemas.microsoft.com/office/drawing/2010/main" val="0"/>
              </a:ext>
            </a:extLst>
          </a:blip>
          <a:srcRect r="18704"/>
          <a:stretch>
            <a:fillRect/>
          </a:stretch>
        </p:blipFill>
        <p:spPr bwMode="auto">
          <a:xfrm>
            <a:off x="476250" y="3575050"/>
            <a:ext cx="3192463" cy="1260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44389" name="Rectangle 6"/>
          <p:cNvSpPr>
            <a:spLocks noChangeArrowheads="1"/>
          </p:cNvSpPr>
          <p:nvPr/>
        </p:nvSpPr>
        <p:spPr bwMode="auto">
          <a:xfrm>
            <a:off x="3430588" y="4487863"/>
            <a:ext cx="1027112" cy="32226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1577" tIns="45789" rIns="91577" bIns="45789"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nvGrpSpPr>
          <p:cNvPr id="13" name="Group 7"/>
          <p:cNvGrpSpPr>
            <a:grpSpLocks/>
          </p:cNvGrpSpPr>
          <p:nvPr/>
        </p:nvGrpSpPr>
        <p:grpSpPr bwMode="auto">
          <a:xfrm>
            <a:off x="4678363" y="3581400"/>
            <a:ext cx="3857625" cy="1544638"/>
            <a:chOff x="2943" y="3164"/>
            <a:chExt cx="2427" cy="971"/>
          </a:xfrm>
        </p:grpSpPr>
        <p:pic>
          <p:nvPicPr>
            <p:cNvPr id="144392" name="Picture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43" y="3164"/>
              <a:ext cx="2427" cy="8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44393" name="Text Box 9"/>
            <p:cNvSpPr txBox="1">
              <a:spLocks noChangeArrowheads="1"/>
            </p:cNvSpPr>
            <p:nvPr/>
          </p:nvSpPr>
          <p:spPr bwMode="auto">
            <a:xfrm>
              <a:off x="4322" y="4029"/>
              <a:ext cx="431"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eaLnBrk="1" hangingPunct="1"/>
              <a:r>
                <a:rPr lang="en-US" altLang="x-none">
                  <a:latin typeface="Arial" charset="0"/>
                </a:rPr>
                <a:t>Braess</a:t>
              </a:r>
              <a:r>
                <a:rPr lang="en-US" altLang="en-US">
                  <a:latin typeface="Arial" charset="0"/>
                </a:rPr>
                <a:t>’</a:t>
              </a:r>
              <a:r>
                <a:rPr lang="en-US" altLang="x-none">
                  <a:latin typeface="Arial" charset="0"/>
                </a:rPr>
                <a:t>s paradox</a:t>
              </a:r>
            </a:p>
          </p:txBody>
        </p:sp>
      </p:grpSp>
      <p:pic>
        <p:nvPicPr>
          <p:cNvPr id="144391" name="Picture 2"/>
          <p:cNvPicPr>
            <a:picLocks noChangeAspect="1"/>
          </p:cNvPicPr>
          <p:nvPr/>
        </p:nvPicPr>
        <p:blipFill>
          <a:blip r:embed="rId6">
            <a:extLst>
              <a:ext uri="{28A0092B-C50C-407E-A947-70E740481C1C}">
                <a14:useLocalDpi xmlns:a14="http://schemas.microsoft.com/office/drawing/2010/main" val="0"/>
              </a:ext>
            </a:extLst>
          </a:blip>
          <a:srcRect l="10901" t="5426" r="13148" b="9314"/>
          <a:stretch>
            <a:fillRect/>
          </a:stretch>
        </p:blipFill>
        <p:spPr bwMode="auto">
          <a:xfrm>
            <a:off x="7015163" y="36513"/>
            <a:ext cx="2141537" cy="1665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6433"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E25B3F07-878C-AC46-9ECC-80AAFE8274E7}" type="slidenum">
              <a:rPr lang="en-US" altLang="x-none" sz="1200">
                <a:latin typeface="Tahoma" charset="0"/>
              </a:rPr>
              <a:pPr/>
              <a:t>66</a:t>
            </a:fld>
            <a:endParaRPr lang="en-US" altLang="x-none" sz="1200">
              <a:latin typeface="Tahoma" charset="0"/>
            </a:endParaRPr>
          </a:p>
        </p:txBody>
      </p:sp>
      <p:sp>
        <p:nvSpPr>
          <p:cNvPr id="146434" name="Rectangle 2"/>
          <p:cNvSpPr>
            <a:spLocks noGrp="1" noChangeArrowheads="1"/>
          </p:cNvSpPr>
          <p:nvPr>
            <p:ph type="title"/>
          </p:nvPr>
        </p:nvSpPr>
        <p:spPr>
          <a:xfrm>
            <a:off x="533400" y="311150"/>
            <a:ext cx="7783513" cy="835025"/>
          </a:xfrm>
        </p:spPr>
        <p:txBody>
          <a:bodyPr/>
          <a:lstStyle/>
          <a:p>
            <a:pPr marL="342900" indent="-342900"/>
            <a:r>
              <a:rPr lang="en-US" altLang="zh-CN" sz="3200">
                <a:ea typeface="ＭＳ Ｐゴシック" charset="-128"/>
              </a:rPr>
              <a:t>Decentralized (“Selfish”) Users</a:t>
            </a:r>
          </a:p>
        </p:txBody>
      </p:sp>
      <p:grpSp>
        <p:nvGrpSpPr>
          <p:cNvPr id="146435" name="Group 3"/>
          <p:cNvGrpSpPr>
            <a:grpSpLocks/>
          </p:cNvGrpSpPr>
          <p:nvPr/>
        </p:nvGrpSpPr>
        <p:grpSpPr bwMode="auto">
          <a:xfrm>
            <a:off x="815975" y="2174875"/>
            <a:ext cx="7234238" cy="3186113"/>
            <a:chOff x="480" y="1056"/>
            <a:chExt cx="4557" cy="2007"/>
          </a:xfrm>
        </p:grpSpPr>
        <p:sp>
          <p:nvSpPr>
            <p:cNvPr id="146443" name="Line 4"/>
            <p:cNvSpPr>
              <a:spLocks noChangeShapeType="1"/>
            </p:cNvSpPr>
            <p:nvPr/>
          </p:nvSpPr>
          <p:spPr bwMode="auto">
            <a:xfrm flipH="1" flipV="1">
              <a:off x="2832" y="1392"/>
              <a:ext cx="1104" cy="1296"/>
            </a:xfrm>
            <a:prstGeom prst="line">
              <a:avLst/>
            </a:prstGeom>
            <a:noFill/>
            <a:ln w="76200">
              <a:solidFill>
                <a:srgbClr val="FF0033"/>
              </a:solidFill>
              <a:round/>
              <a:headEnd type="none" w="sm" len="sm"/>
              <a:tailEnd/>
            </a:ln>
            <a:extLst>
              <a:ext uri="{909E8E84-426E-40DD-AFC4-6F175D3DCCD1}">
                <a14:hiddenFill xmlns:a14="http://schemas.microsoft.com/office/drawing/2010/main">
                  <a:noFill/>
                </a14:hiddenFill>
              </a:ext>
            </a:extLst>
          </p:spPr>
          <p:txBody>
            <a:bodyPr wrap="none" anchor="ctr"/>
            <a:lstStyle/>
            <a:p>
              <a:endParaRPr lang="en-US"/>
            </a:p>
          </p:txBody>
        </p:sp>
        <p:sp>
          <p:nvSpPr>
            <p:cNvPr id="146444" name="Line 5"/>
            <p:cNvSpPr>
              <a:spLocks noChangeShapeType="1"/>
            </p:cNvSpPr>
            <p:nvPr/>
          </p:nvSpPr>
          <p:spPr bwMode="auto">
            <a:xfrm flipH="1">
              <a:off x="1440" y="1392"/>
              <a:ext cx="1152" cy="1392"/>
            </a:xfrm>
            <a:prstGeom prst="line">
              <a:avLst/>
            </a:prstGeom>
            <a:noFill/>
            <a:ln w="76200">
              <a:solidFill>
                <a:srgbClr val="FF0033"/>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146445" name="Line 6"/>
            <p:cNvSpPr>
              <a:spLocks noChangeShapeType="1"/>
            </p:cNvSpPr>
            <p:nvPr/>
          </p:nvSpPr>
          <p:spPr bwMode="auto">
            <a:xfrm>
              <a:off x="2688" y="1248"/>
              <a:ext cx="0" cy="720"/>
            </a:xfrm>
            <a:prstGeom prst="line">
              <a:avLst/>
            </a:prstGeom>
            <a:noFill/>
            <a:ln w="76200">
              <a:solidFill>
                <a:srgbClr val="FF0033"/>
              </a:solidFill>
              <a:round/>
              <a:headEnd type="none" w="sm" len="sm"/>
              <a:tailEnd/>
            </a:ln>
            <a:extLst>
              <a:ext uri="{909E8E84-426E-40DD-AFC4-6F175D3DCCD1}">
                <a14:hiddenFill xmlns:a14="http://schemas.microsoft.com/office/drawing/2010/main">
                  <a:noFill/>
                </a14:hiddenFill>
              </a:ext>
            </a:extLst>
          </p:spPr>
          <p:txBody>
            <a:bodyPr wrap="none" anchor="ctr"/>
            <a:lstStyle/>
            <a:p>
              <a:endParaRPr lang="en-US"/>
            </a:p>
          </p:txBody>
        </p:sp>
        <p:sp>
          <p:nvSpPr>
            <p:cNvPr id="146446" name="Oval 7"/>
            <p:cNvSpPr>
              <a:spLocks noChangeArrowheads="1"/>
            </p:cNvSpPr>
            <p:nvPr/>
          </p:nvSpPr>
          <p:spPr bwMode="auto">
            <a:xfrm>
              <a:off x="2256" y="1152"/>
              <a:ext cx="856" cy="520"/>
            </a:xfrm>
            <a:prstGeom prst="ellipse">
              <a:avLst/>
            </a:prstGeom>
            <a:solidFill>
              <a:srgbClr val="3333CC"/>
            </a:solidFill>
            <a:ln w="12700">
              <a:solidFill>
                <a:srgbClr val="3333CC"/>
              </a:solidFill>
              <a:round/>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endParaRPr lang="x-none" altLang="x-none" sz="1800">
                <a:solidFill>
                  <a:srgbClr val="000000"/>
                </a:solidFill>
                <a:latin typeface="Comic Sans MS" charset="0"/>
              </a:endParaRPr>
            </a:p>
          </p:txBody>
        </p:sp>
        <p:sp>
          <p:nvSpPr>
            <p:cNvPr id="146447" name="Rectangle 8"/>
            <p:cNvSpPr>
              <a:spLocks noChangeArrowheads="1"/>
            </p:cNvSpPr>
            <p:nvPr/>
          </p:nvSpPr>
          <p:spPr bwMode="auto">
            <a:xfrm>
              <a:off x="2592" y="1296"/>
              <a:ext cx="24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zh-CN" sz="2800" b="1">
                  <a:solidFill>
                    <a:srgbClr val="FFFFFF"/>
                  </a:solidFill>
                  <a:latin typeface="Arial" charset="0"/>
                </a:rPr>
                <a:t>2</a:t>
              </a:r>
            </a:p>
          </p:txBody>
        </p:sp>
        <p:sp>
          <p:nvSpPr>
            <p:cNvPr id="146448" name="Line 9"/>
            <p:cNvSpPr>
              <a:spLocks noChangeShapeType="1"/>
            </p:cNvSpPr>
            <p:nvPr/>
          </p:nvSpPr>
          <p:spPr bwMode="auto">
            <a:xfrm flipH="1">
              <a:off x="1872" y="2256"/>
              <a:ext cx="768" cy="384"/>
            </a:xfrm>
            <a:prstGeom prst="line">
              <a:avLst/>
            </a:prstGeom>
            <a:noFill/>
            <a:ln w="76200">
              <a:solidFill>
                <a:srgbClr val="FF0033"/>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146449" name="Line 10"/>
            <p:cNvSpPr>
              <a:spLocks noChangeShapeType="1"/>
            </p:cNvSpPr>
            <p:nvPr/>
          </p:nvSpPr>
          <p:spPr bwMode="auto">
            <a:xfrm flipH="1" flipV="1">
              <a:off x="3024" y="2352"/>
              <a:ext cx="576" cy="288"/>
            </a:xfrm>
            <a:prstGeom prst="line">
              <a:avLst/>
            </a:prstGeom>
            <a:noFill/>
            <a:ln w="76200">
              <a:solidFill>
                <a:srgbClr val="FF0033"/>
              </a:solidFill>
              <a:round/>
              <a:headEnd type="none" w="sm" len="sm"/>
              <a:tailEnd/>
            </a:ln>
            <a:extLst>
              <a:ext uri="{909E8E84-426E-40DD-AFC4-6F175D3DCCD1}">
                <a14:hiddenFill xmlns:a14="http://schemas.microsoft.com/office/drawing/2010/main">
                  <a:noFill/>
                </a14:hiddenFill>
              </a:ext>
            </a:extLst>
          </p:spPr>
          <p:txBody>
            <a:bodyPr wrap="none" anchor="ctr"/>
            <a:lstStyle/>
            <a:p>
              <a:endParaRPr lang="en-US"/>
            </a:p>
          </p:txBody>
        </p:sp>
        <p:sp>
          <p:nvSpPr>
            <p:cNvPr id="146450" name="Line 11"/>
            <p:cNvSpPr>
              <a:spLocks noChangeShapeType="1"/>
            </p:cNvSpPr>
            <p:nvPr/>
          </p:nvSpPr>
          <p:spPr bwMode="auto">
            <a:xfrm flipH="1">
              <a:off x="1440" y="2736"/>
              <a:ext cx="2592" cy="0"/>
            </a:xfrm>
            <a:prstGeom prst="line">
              <a:avLst/>
            </a:prstGeom>
            <a:noFill/>
            <a:ln w="76200">
              <a:solidFill>
                <a:srgbClr val="FF0033"/>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46451" name="Oval 12"/>
            <p:cNvSpPr>
              <a:spLocks noChangeArrowheads="1"/>
            </p:cNvSpPr>
            <p:nvPr/>
          </p:nvSpPr>
          <p:spPr bwMode="auto">
            <a:xfrm>
              <a:off x="2308" y="1972"/>
              <a:ext cx="856" cy="520"/>
            </a:xfrm>
            <a:prstGeom prst="ellipse">
              <a:avLst/>
            </a:prstGeom>
            <a:solidFill>
              <a:srgbClr val="3333CC"/>
            </a:solidFill>
            <a:ln w="12700">
              <a:solidFill>
                <a:srgbClr val="3333CC"/>
              </a:solidFill>
              <a:round/>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endParaRPr lang="x-none" altLang="x-none" sz="1800">
                <a:solidFill>
                  <a:srgbClr val="000000"/>
                </a:solidFill>
                <a:latin typeface="Comic Sans MS" charset="0"/>
              </a:endParaRPr>
            </a:p>
          </p:txBody>
        </p:sp>
        <p:sp>
          <p:nvSpPr>
            <p:cNvPr id="146452" name="Rectangle 13"/>
            <p:cNvSpPr>
              <a:spLocks noChangeArrowheads="1"/>
            </p:cNvSpPr>
            <p:nvPr/>
          </p:nvSpPr>
          <p:spPr bwMode="auto">
            <a:xfrm>
              <a:off x="2592" y="2064"/>
              <a:ext cx="24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zh-CN" sz="2800" b="1">
                  <a:solidFill>
                    <a:srgbClr val="FFFFFF"/>
                  </a:solidFill>
                  <a:latin typeface="Arial" charset="0"/>
                </a:rPr>
                <a:t>0</a:t>
              </a:r>
            </a:p>
          </p:txBody>
        </p:sp>
        <p:sp>
          <p:nvSpPr>
            <p:cNvPr id="146453" name="Oval 14"/>
            <p:cNvSpPr>
              <a:spLocks noChangeArrowheads="1"/>
            </p:cNvSpPr>
            <p:nvPr/>
          </p:nvSpPr>
          <p:spPr bwMode="auto">
            <a:xfrm>
              <a:off x="3360" y="2400"/>
              <a:ext cx="856" cy="520"/>
            </a:xfrm>
            <a:prstGeom prst="ellipse">
              <a:avLst/>
            </a:prstGeom>
            <a:solidFill>
              <a:srgbClr val="3333CC"/>
            </a:solidFill>
            <a:ln w="12700">
              <a:solidFill>
                <a:srgbClr val="3333CC"/>
              </a:solidFill>
              <a:round/>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endParaRPr lang="x-none" altLang="x-none" sz="1800">
                <a:solidFill>
                  <a:srgbClr val="000000"/>
                </a:solidFill>
                <a:latin typeface="Comic Sans MS" charset="0"/>
              </a:endParaRPr>
            </a:p>
          </p:txBody>
        </p:sp>
        <p:sp>
          <p:nvSpPr>
            <p:cNvPr id="146454" name="Rectangle 15"/>
            <p:cNvSpPr>
              <a:spLocks noChangeArrowheads="1"/>
            </p:cNvSpPr>
            <p:nvPr/>
          </p:nvSpPr>
          <p:spPr bwMode="auto">
            <a:xfrm>
              <a:off x="4272" y="2736"/>
              <a:ext cx="24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zh-CN" sz="2800" b="1">
                  <a:solidFill>
                    <a:srgbClr val="FFFFFF"/>
                  </a:solidFill>
                  <a:latin typeface="Arial" charset="0"/>
                </a:rPr>
                <a:t>3</a:t>
              </a:r>
            </a:p>
          </p:txBody>
        </p:sp>
        <p:grpSp>
          <p:nvGrpSpPr>
            <p:cNvPr id="146455" name="Group 16"/>
            <p:cNvGrpSpPr>
              <a:grpSpLocks/>
            </p:cNvGrpSpPr>
            <p:nvPr/>
          </p:nvGrpSpPr>
          <p:grpSpPr bwMode="auto">
            <a:xfrm>
              <a:off x="1104" y="2448"/>
              <a:ext cx="856" cy="520"/>
              <a:chOff x="724" y="2692"/>
              <a:chExt cx="856" cy="520"/>
            </a:xfrm>
          </p:grpSpPr>
          <p:sp>
            <p:nvSpPr>
              <p:cNvPr id="146461" name="Oval 17"/>
              <p:cNvSpPr>
                <a:spLocks noChangeArrowheads="1"/>
              </p:cNvSpPr>
              <p:nvPr/>
            </p:nvSpPr>
            <p:spPr bwMode="auto">
              <a:xfrm>
                <a:off x="724" y="2692"/>
                <a:ext cx="856" cy="520"/>
              </a:xfrm>
              <a:prstGeom prst="ellipse">
                <a:avLst/>
              </a:prstGeom>
              <a:solidFill>
                <a:srgbClr val="3333CC"/>
              </a:solidFill>
              <a:ln w="12700">
                <a:solidFill>
                  <a:srgbClr val="3333CC"/>
                </a:solidFill>
                <a:round/>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endParaRPr lang="x-none" altLang="x-none" sz="1800">
                  <a:solidFill>
                    <a:srgbClr val="000000"/>
                  </a:solidFill>
                  <a:latin typeface="Comic Sans MS" charset="0"/>
                </a:endParaRPr>
              </a:p>
            </p:txBody>
          </p:sp>
          <p:sp>
            <p:nvSpPr>
              <p:cNvPr id="146462" name="Rectangle 18"/>
              <p:cNvSpPr>
                <a:spLocks noChangeArrowheads="1"/>
              </p:cNvSpPr>
              <p:nvPr/>
            </p:nvSpPr>
            <p:spPr bwMode="auto">
              <a:xfrm>
                <a:off x="1056" y="2784"/>
                <a:ext cx="24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zh-CN" sz="2800" b="1">
                    <a:solidFill>
                      <a:srgbClr val="FFFFFF"/>
                    </a:solidFill>
                    <a:latin typeface="Arial" charset="0"/>
                  </a:rPr>
                  <a:t>1</a:t>
                </a:r>
              </a:p>
            </p:txBody>
          </p:sp>
        </p:grpSp>
        <p:sp>
          <p:nvSpPr>
            <p:cNvPr id="146456" name="Rectangle 19"/>
            <p:cNvSpPr>
              <a:spLocks noChangeArrowheads="1"/>
            </p:cNvSpPr>
            <p:nvPr/>
          </p:nvSpPr>
          <p:spPr bwMode="auto">
            <a:xfrm>
              <a:off x="3216" y="1056"/>
              <a:ext cx="621" cy="601"/>
            </a:xfrm>
            <a:prstGeom prst="rect">
              <a:avLst/>
            </a:prstGeom>
            <a:solidFill>
              <a:srgbClr val="CC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zh-CN" sz="2800" b="1">
                  <a:solidFill>
                    <a:srgbClr val="000000"/>
                  </a:solidFill>
                  <a:latin typeface="Arial" charset="0"/>
                </a:rPr>
                <a:t>2 0</a:t>
              </a:r>
            </a:p>
            <a:p>
              <a:pPr algn="l"/>
              <a:r>
                <a:rPr lang="en-US" altLang="zh-CN" sz="2800" b="1">
                  <a:solidFill>
                    <a:srgbClr val="000000"/>
                  </a:solidFill>
                  <a:latin typeface="Arial" charset="0"/>
                </a:rPr>
                <a:t>2 3 0</a:t>
              </a:r>
            </a:p>
          </p:txBody>
        </p:sp>
        <p:sp>
          <p:nvSpPr>
            <p:cNvPr id="146457" name="Rectangle 20"/>
            <p:cNvSpPr>
              <a:spLocks noChangeArrowheads="1"/>
            </p:cNvSpPr>
            <p:nvPr/>
          </p:nvSpPr>
          <p:spPr bwMode="auto">
            <a:xfrm>
              <a:off x="480" y="2400"/>
              <a:ext cx="621" cy="601"/>
            </a:xfrm>
            <a:prstGeom prst="rect">
              <a:avLst/>
            </a:prstGeom>
            <a:solidFill>
              <a:srgbClr val="CC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zh-CN" sz="2800" b="1">
                  <a:solidFill>
                    <a:srgbClr val="000000"/>
                  </a:solidFill>
                  <a:latin typeface="Arial" charset="0"/>
                </a:rPr>
                <a:t>1 2 0</a:t>
              </a:r>
            </a:p>
            <a:p>
              <a:pPr algn="l"/>
              <a:r>
                <a:rPr lang="en-US" altLang="zh-CN" sz="2800" b="1">
                  <a:solidFill>
                    <a:srgbClr val="000000"/>
                  </a:solidFill>
                  <a:latin typeface="Arial" charset="0"/>
                </a:rPr>
                <a:t>1 0</a:t>
              </a:r>
            </a:p>
          </p:txBody>
        </p:sp>
        <p:sp>
          <p:nvSpPr>
            <p:cNvPr id="146458" name="Rectangle 21"/>
            <p:cNvSpPr>
              <a:spLocks noChangeArrowheads="1"/>
            </p:cNvSpPr>
            <p:nvPr/>
          </p:nvSpPr>
          <p:spPr bwMode="auto">
            <a:xfrm>
              <a:off x="4416" y="2304"/>
              <a:ext cx="621" cy="601"/>
            </a:xfrm>
            <a:prstGeom prst="rect">
              <a:avLst/>
            </a:prstGeom>
            <a:solidFill>
              <a:srgbClr val="CC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zh-CN" sz="2800" b="1">
                  <a:solidFill>
                    <a:srgbClr val="000000"/>
                  </a:solidFill>
                  <a:latin typeface="Arial" charset="0"/>
                </a:rPr>
                <a:t>3 1 0</a:t>
              </a:r>
            </a:p>
            <a:p>
              <a:pPr algn="l"/>
              <a:r>
                <a:rPr lang="en-US" altLang="zh-CN" sz="2800" b="1">
                  <a:solidFill>
                    <a:srgbClr val="000000"/>
                  </a:solidFill>
                  <a:latin typeface="Arial" charset="0"/>
                </a:rPr>
                <a:t>3 0</a:t>
              </a:r>
            </a:p>
          </p:txBody>
        </p:sp>
        <p:sp>
          <p:nvSpPr>
            <p:cNvPr id="146459" name="Rectangle 22"/>
            <p:cNvSpPr>
              <a:spLocks noChangeArrowheads="1"/>
            </p:cNvSpPr>
            <p:nvPr/>
          </p:nvSpPr>
          <p:spPr bwMode="auto">
            <a:xfrm>
              <a:off x="4368" y="1536"/>
              <a:ext cx="24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zh-CN" sz="2800" b="1">
                  <a:solidFill>
                    <a:srgbClr val="FFFFFF"/>
                  </a:solidFill>
                  <a:latin typeface="Arial" charset="0"/>
                </a:rPr>
                <a:t>4</a:t>
              </a:r>
            </a:p>
          </p:txBody>
        </p:sp>
        <p:sp>
          <p:nvSpPr>
            <p:cNvPr id="146460" name="Rectangle 23"/>
            <p:cNvSpPr>
              <a:spLocks noChangeArrowheads="1"/>
            </p:cNvSpPr>
            <p:nvPr/>
          </p:nvSpPr>
          <p:spPr bwMode="auto">
            <a:xfrm>
              <a:off x="3648" y="2496"/>
              <a:ext cx="24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zh-CN" sz="2800" b="1">
                  <a:solidFill>
                    <a:srgbClr val="FFFFFF"/>
                  </a:solidFill>
                  <a:latin typeface="Arial" charset="0"/>
                </a:rPr>
                <a:t>3</a:t>
              </a:r>
            </a:p>
          </p:txBody>
        </p:sp>
      </p:grpSp>
      <p:grpSp>
        <p:nvGrpSpPr>
          <p:cNvPr id="146436" name="Group 25"/>
          <p:cNvGrpSpPr>
            <a:grpSpLocks/>
          </p:cNvGrpSpPr>
          <p:nvPr/>
        </p:nvGrpSpPr>
        <p:grpSpPr bwMode="auto">
          <a:xfrm>
            <a:off x="6024563" y="1933575"/>
            <a:ext cx="1522412" cy="517525"/>
            <a:chOff x="5031" y="2214"/>
            <a:chExt cx="959" cy="326"/>
          </a:xfrm>
        </p:grpSpPr>
        <p:sp>
          <p:nvSpPr>
            <p:cNvPr id="146441" name="Line 26"/>
            <p:cNvSpPr>
              <a:spLocks noChangeShapeType="1"/>
            </p:cNvSpPr>
            <p:nvPr/>
          </p:nvSpPr>
          <p:spPr bwMode="auto">
            <a:xfrm flipH="1">
              <a:off x="5031" y="2443"/>
              <a:ext cx="181" cy="97"/>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146442" name="Text Box 27"/>
            <p:cNvSpPr txBox="1">
              <a:spLocks noChangeArrowheads="1"/>
            </p:cNvSpPr>
            <p:nvPr/>
          </p:nvSpPr>
          <p:spPr bwMode="auto">
            <a:xfrm>
              <a:off x="5195" y="2214"/>
              <a:ext cx="795"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zh-CN" sz="1800">
                  <a:solidFill>
                    <a:srgbClr val="000000"/>
                  </a:solidFill>
                  <a:latin typeface="Comic Sans MS" charset="0"/>
                </a:rPr>
                <a:t>preferred</a:t>
              </a:r>
            </a:p>
          </p:txBody>
        </p:sp>
      </p:grpSp>
      <p:grpSp>
        <p:nvGrpSpPr>
          <p:cNvPr id="146437" name="Group 28"/>
          <p:cNvGrpSpPr>
            <a:grpSpLocks/>
          </p:cNvGrpSpPr>
          <p:nvPr/>
        </p:nvGrpSpPr>
        <p:grpSpPr bwMode="auto">
          <a:xfrm>
            <a:off x="6081713" y="2903538"/>
            <a:ext cx="1592262" cy="766762"/>
            <a:chOff x="4948" y="2956"/>
            <a:chExt cx="1003" cy="483"/>
          </a:xfrm>
        </p:grpSpPr>
        <p:sp>
          <p:nvSpPr>
            <p:cNvPr id="146439" name="Text Box 29"/>
            <p:cNvSpPr txBox="1">
              <a:spLocks noChangeArrowheads="1"/>
            </p:cNvSpPr>
            <p:nvPr/>
          </p:nvSpPr>
          <p:spPr bwMode="auto">
            <a:xfrm>
              <a:off x="5149" y="3032"/>
              <a:ext cx="802"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zh-CN" sz="1800">
                  <a:solidFill>
                    <a:srgbClr val="000000"/>
                  </a:solidFill>
                  <a:latin typeface="Comic Sans MS" charset="0"/>
                </a:rPr>
                <a:t>less</a:t>
              </a:r>
            </a:p>
            <a:p>
              <a:pPr algn="l"/>
              <a:r>
                <a:rPr lang="en-US" altLang="zh-CN" sz="1800">
                  <a:solidFill>
                    <a:srgbClr val="000000"/>
                  </a:solidFill>
                  <a:latin typeface="Comic Sans MS" charset="0"/>
                </a:rPr>
                <a:t>preferred</a:t>
              </a:r>
            </a:p>
          </p:txBody>
        </p:sp>
        <p:sp>
          <p:nvSpPr>
            <p:cNvPr id="146440" name="Line 30"/>
            <p:cNvSpPr>
              <a:spLocks noChangeShapeType="1"/>
            </p:cNvSpPr>
            <p:nvPr/>
          </p:nvSpPr>
          <p:spPr bwMode="auto">
            <a:xfrm flipH="1" flipV="1">
              <a:off x="4948" y="2956"/>
              <a:ext cx="243" cy="139"/>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grpSp>
      <p:pic>
        <p:nvPicPr>
          <p:cNvPr id="146438" name="Picture 2"/>
          <p:cNvPicPr>
            <a:picLocks noChangeAspect="1"/>
          </p:cNvPicPr>
          <p:nvPr/>
        </p:nvPicPr>
        <p:blipFill>
          <a:blip r:embed="rId3">
            <a:extLst>
              <a:ext uri="{28A0092B-C50C-407E-A947-70E740481C1C}">
                <a14:useLocalDpi xmlns:a14="http://schemas.microsoft.com/office/drawing/2010/main" val="0"/>
              </a:ext>
            </a:extLst>
          </a:blip>
          <a:srcRect l="10901" t="5426" r="13148" b="9314"/>
          <a:stretch>
            <a:fillRect/>
          </a:stretch>
        </p:blipFill>
        <p:spPr bwMode="auto">
          <a:xfrm>
            <a:off x="7015163" y="36513"/>
            <a:ext cx="2141537" cy="1665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8481"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2ED183DD-D882-D347-8232-629394E27C77}" type="slidenum">
              <a:rPr lang="en-US" altLang="x-none" sz="1200">
                <a:latin typeface="Tahoma" charset="0"/>
              </a:rPr>
              <a:pPr/>
              <a:t>67</a:t>
            </a:fld>
            <a:endParaRPr lang="en-US" altLang="x-none" sz="1200">
              <a:latin typeface="Tahoma" charset="0"/>
            </a:endParaRPr>
          </a:p>
        </p:txBody>
      </p:sp>
      <p:sp>
        <p:nvSpPr>
          <p:cNvPr id="148482" name="Rectangle 2"/>
          <p:cNvSpPr>
            <a:spLocks noGrp="1" noChangeArrowheads="1"/>
          </p:cNvSpPr>
          <p:nvPr>
            <p:ph type="title"/>
          </p:nvPr>
        </p:nvSpPr>
        <p:spPr>
          <a:xfrm>
            <a:off x="533400" y="311150"/>
            <a:ext cx="7783513" cy="835025"/>
          </a:xfrm>
        </p:spPr>
        <p:txBody>
          <a:bodyPr/>
          <a:lstStyle/>
          <a:p>
            <a:pPr marL="342900" indent="-342900"/>
            <a:r>
              <a:rPr lang="en-US" altLang="zh-CN" sz="3200">
                <a:ea typeface="ＭＳ Ｐゴシック" charset="-128"/>
              </a:rPr>
              <a:t>Decentralized (“Selfish”) Users</a:t>
            </a:r>
          </a:p>
        </p:txBody>
      </p:sp>
      <p:grpSp>
        <p:nvGrpSpPr>
          <p:cNvPr id="148483" name="Group 3"/>
          <p:cNvGrpSpPr>
            <a:grpSpLocks/>
          </p:cNvGrpSpPr>
          <p:nvPr/>
        </p:nvGrpSpPr>
        <p:grpSpPr bwMode="auto">
          <a:xfrm>
            <a:off x="815975" y="2174875"/>
            <a:ext cx="7234238" cy="3186113"/>
            <a:chOff x="480" y="1056"/>
            <a:chExt cx="4557" cy="2007"/>
          </a:xfrm>
        </p:grpSpPr>
        <p:sp>
          <p:nvSpPr>
            <p:cNvPr id="148491" name="Line 4"/>
            <p:cNvSpPr>
              <a:spLocks noChangeShapeType="1"/>
            </p:cNvSpPr>
            <p:nvPr/>
          </p:nvSpPr>
          <p:spPr bwMode="auto">
            <a:xfrm flipH="1" flipV="1">
              <a:off x="2832" y="1392"/>
              <a:ext cx="1104" cy="1296"/>
            </a:xfrm>
            <a:prstGeom prst="line">
              <a:avLst/>
            </a:prstGeom>
            <a:noFill/>
            <a:ln w="76200">
              <a:solidFill>
                <a:srgbClr val="FF0033"/>
              </a:solidFill>
              <a:round/>
              <a:headEnd type="none" w="sm" len="sm"/>
              <a:tailEnd/>
            </a:ln>
            <a:extLst>
              <a:ext uri="{909E8E84-426E-40DD-AFC4-6F175D3DCCD1}">
                <a14:hiddenFill xmlns:a14="http://schemas.microsoft.com/office/drawing/2010/main">
                  <a:noFill/>
                </a14:hiddenFill>
              </a:ext>
            </a:extLst>
          </p:spPr>
          <p:txBody>
            <a:bodyPr wrap="none" anchor="ctr"/>
            <a:lstStyle/>
            <a:p>
              <a:endParaRPr lang="en-US"/>
            </a:p>
          </p:txBody>
        </p:sp>
        <p:sp>
          <p:nvSpPr>
            <p:cNvPr id="148492" name="Line 5"/>
            <p:cNvSpPr>
              <a:spLocks noChangeShapeType="1"/>
            </p:cNvSpPr>
            <p:nvPr/>
          </p:nvSpPr>
          <p:spPr bwMode="auto">
            <a:xfrm flipH="1">
              <a:off x="1440" y="1392"/>
              <a:ext cx="1152" cy="1392"/>
            </a:xfrm>
            <a:prstGeom prst="line">
              <a:avLst/>
            </a:prstGeom>
            <a:noFill/>
            <a:ln w="76200">
              <a:solidFill>
                <a:srgbClr val="FF0033"/>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148493" name="Line 6"/>
            <p:cNvSpPr>
              <a:spLocks noChangeShapeType="1"/>
            </p:cNvSpPr>
            <p:nvPr/>
          </p:nvSpPr>
          <p:spPr bwMode="auto">
            <a:xfrm>
              <a:off x="2688" y="1248"/>
              <a:ext cx="0" cy="720"/>
            </a:xfrm>
            <a:prstGeom prst="line">
              <a:avLst/>
            </a:prstGeom>
            <a:noFill/>
            <a:ln w="76200">
              <a:solidFill>
                <a:srgbClr val="FF0033"/>
              </a:solidFill>
              <a:round/>
              <a:headEnd type="none" w="sm" len="sm"/>
              <a:tailEnd/>
            </a:ln>
            <a:extLst>
              <a:ext uri="{909E8E84-426E-40DD-AFC4-6F175D3DCCD1}">
                <a14:hiddenFill xmlns:a14="http://schemas.microsoft.com/office/drawing/2010/main">
                  <a:noFill/>
                </a14:hiddenFill>
              </a:ext>
            </a:extLst>
          </p:spPr>
          <p:txBody>
            <a:bodyPr wrap="none" anchor="ctr"/>
            <a:lstStyle/>
            <a:p>
              <a:endParaRPr lang="en-US"/>
            </a:p>
          </p:txBody>
        </p:sp>
        <p:sp>
          <p:nvSpPr>
            <p:cNvPr id="148494" name="Oval 7"/>
            <p:cNvSpPr>
              <a:spLocks noChangeArrowheads="1"/>
            </p:cNvSpPr>
            <p:nvPr/>
          </p:nvSpPr>
          <p:spPr bwMode="auto">
            <a:xfrm>
              <a:off x="2256" y="1152"/>
              <a:ext cx="856" cy="520"/>
            </a:xfrm>
            <a:prstGeom prst="ellipse">
              <a:avLst/>
            </a:prstGeom>
            <a:solidFill>
              <a:srgbClr val="3333CC"/>
            </a:solidFill>
            <a:ln w="12700">
              <a:solidFill>
                <a:srgbClr val="3333CC"/>
              </a:solidFill>
              <a:round/>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endParaRPr lang="x-none" altLang="x-none" sz="1800">
                <a:solidFill>
                  <a:srgbClr val="000000"/>
                </a:solidFill>
                <a:latin typeface="Comic Sans MS" charset="0"/>
              </a:endParaRPr>
            </a:p>
          </p:txBody>
        </p:sp>
        <p:sp>
          <p:nvSpPr>
            <p:cNvPr id="148495" name="Rectangle 8"/>
            <p:cNvSpPr>
              <a:spLocks noChangeArrowheads="1"/>
            </p:cNvSpPr>
            <p:nvPr/>
          </p:nvSpPr>
          <p:spPr bwMode="auto">
            <a:xfrm>
              <a:off x="2592" y="1296"/>
              <a:ext cx="24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zh-CN" sz="2800" b="1">
                  <a:solidFill>
                    <a:srgbClr val="FFFFFF"/>
                  </a:solidFill>
                  <a:latin typeface="Arial" charset="0"/>
                </a:rPr>
                <a:t>2</a:t>
              </a:r>
            </a:p>
          </p:txBody>
        </p:sp>
        <p:sp>
          <p:nvSpPr>
            <p:cNvPr id="148496" name="Line 9"/>
            <p:cNvSpPr>
              <a:spLocks noChangeShapeType="1"/>
            </p:cNvSpPr>
            <p:nvPr/>
          </p:nvSpPr>
          <p:spPr bwMode="auto">
            <a:xfrm flipH="1">
              <a:off x="1872" y="2256"/>
              <a:ext cx="768" cy="384"/>
            </a:xfrm>
            <a:prstGeom prst="line">
              <a:avLst/>
            </a:prstGeom>
            <a:noFill/>
            <a:ln w="76200">
              <a:solidFill>
                <a:srgbClr val="FF0033"/>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148497" name="Line 10"/>
            <p:cNvSpPr>
              <a:spLocks noChangeShapeType="1"/>
            </p:cNvSpPr>
            <p:nvPr/>
          </p:nvSpPr>
          <p:spPr bwMode="auto">
            <a:xfrm flipH="1" flipV="1">
              <a:off x="3024" y="2352"/>
              <a:ext cx="576" cy="288"/>
            </a:xfrm>
            <a:prstGeom prst="line">
              <a:avLst/>
            </a:prstGeom>
            <a:noFill/>
            <a:ln w="76200">
              <a:solidFill>
                <a:srgbClr val="FF0033"/>
              </a:solidFill>
              <a:round/>
              <a:headEnd type="none" w="sm" len="sm"/>
              <a:tailEnd/>
            </a:ln>
            <a:extLst>
              <a:ext uri="{909E8E84-426E-40DD-AFC4-6F175D3DCCD1}">
                <a14:hiddenFill xmlns:a14="http://schemas.microsoft.com/office/drawing/2010/main">
                  <a:noFill/>
                </a14:hiddenFill>
              </a:ext>
            </a:extLst>
          </p:spPr>
          <p:txBody>
            <a:bodyPr wrap="none" anchor="ctr"/>
            <a:lstStyle/>
            <a:p>
              <a:endParaRPr lang="en-US"/>
            </a:p>
          </p:txBody>
        </p:sp>
        <p:sp>
          <p:nvSpPr>
            <p:cNvPr id="148498" name="Line 11"/>
            <p:cNvSpPr>
              <a:spLocks noChangeShapeType="1"/>
            </p:cNvSpPr>
            <p:nvPr/>
          </p:nvSpPr>
          <p:spPr bwMode="auto">
            <a:xfrm flipH="1">
              <a:off x="1440" y="2736"/>
              <a:ext cx="2592" cy="0"/>
            </a:xfrm>
            <a:prstGeom prst="line">
              <a:avLst/>
            </a:prstGeom>
            <a:noFill/>
            <a:ln w="76200">
              <a:solidFill>
                <a:srgbClr val="FF0033"/>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48499" name="Oval 12"/>
            <p:cNvSpPr>
              <a:spLocks noChangeArrowheads="1"/>
            </p:cNvSpPr>
            <p:nvPr/>
          </p:nvSpPr>
          <p:spPr bwMode="auto">
            <a:xfrm>
              <a:off x="2308" y="1972"/>
              <a:ext cx="856" cy="520"/>
            </a:xfrm>
            <a:prstGeom prst="ellipse">
              <a:avLst/>
            </a:prstGeom>
            <a:solidFill>
              <a:srgbClr val="3333CC"/>
            </a:solidFill>
            <a:ln w="12700">
              <a:solidFill>
                <a:srgbClr val="3333CC"/>
              </a:solidFill>
              <a:round/>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endParaRPr lang="x-none" altLang="x-none" sz="1800">
                <a:solidFill>
                  <a:srgbClr val="000000"/>
                </a:solidFill>
                <a:latin typeface="Comic Sans MS" charset="0"/>
              </a:endParaRPr>
            </a:p>
          </p:txBody>
        </p:sp>
        <p:sp>
          <p:nvSpPr>
            <p:cNvPr id="148500" name="Rectangle 13"/>
            <p:cNvSpPr>
              <a:spLocks noChangeArrowheads="1"/>
            </p:cNvSpPr>
            <p:nvPr/>
          </p:nvSpPr>
          <p:spPr bwMode="auto">
            <a:xfrm>
              <a:off x="2592" y="2064"/>
              <a:ext cx="24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zh-CN" sz="2800" b="1">
                  <a:solidFill>
                    <a:srgbClr val="FFFFFF"/>
                  </a:solidFill>
                  <a:latin typeface="Arial" charset="0"/>
                </a:rPr>
                <a:t>0</a:t>
              </a:r>
            </a:p>
          </p:txBody>
        </p:sp>
        <p:sp>
          <p:nvSpPr>
            <p:cNvPr id="148501" name="Oval 14"/>
            <p:cNvSpPr>
              <a:spLocks noChangeArrowheads="1"/>
            </p:cNvSpPr>
            <p:nvPr/>
          </p:nvSpPr>
          <p:spPr bwMode="auto">
            <a:xfrm>
              <a:off x="3360" y="2400"/>
              <a:ext cx="856" cy="520"/>
            </a:xfrm>
            <a:prstGeom prst="ellipse">
              <a:avLst/>
            </a:prstGeom>
            <a:solidFill>
              <a:srgbClr val="3333CC"/>
            </a:solidFill>
            <a:ln w="12700">
              <a:solidFill>
                <a:srgbClr val="3333CC"/>
              </a:solidFill>
              <a:round/>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endParaRPr lang="x-none" altLang="x-none" sz="1800">
                <a:solidFill>
                  <a:srgbClr val="000000"/>
                </a:solidFill>
                <a:latin typeface="Comic Sans MS" charset="0"/>
              </a:endParaRPr>
            </a:p>
          </p:txBody>
        </p:sp>
        <p:sp>
          <p:nvSpPr>
            <p:cNvPr id="148502" name="Rectangle 15"/>
            <p:cNvSpPr>
              <a:spLocks noChangeArrowheads="1"/>
            </p:cNvSpPr>
            <p:nvPr/>
          </p:nvSpPr>
          <p:spPr bwMode="auto">
            <a:xfrm>
              <a:off x="4272" y="2736"/>
              <a:ext cx="24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zh-CN" sz="2800" b="1">
                  <a:solidFill>
                    <a:srgbClr val="FFFFFF"/>
                  </a:solidFill>
                  <a:latin typeface="Arial" charset="0"/>
                </a:rPr>
                <a:t>3</a:t>
              </a:r>
            </a:p>
          </p:txBody>
        </p:sp>
        <p:grpSp>
          <p:nvGrpSpPr>
            <p:cNvPr id="148503" name="Group 16"/>
            <p:cNvGrpSpPr>
              <a:grpSpLocks/>
            </p:cNvGrpSpPr>
            <p:nvPr/>
          </p:nvGrpSpPr>
          <p:grpSpPr bwMode="auto">
            <a:xfrm>
              <a:off x="1104" y="2448"/>
              <a:ext cx="856" cy="520"/>
              <a:chOff x="724" y="2692"/>
              <a:chExt cx="856" cy="520"/>
            </a:xfrm>
          </p:grpSpPr>
          <p:sp>
            <p:nvSpPr>
              <p:cNvPr id="148509" name="Oval 17"/>
              <p:cNvSpPr>
                <a:spLocks noChangeArrowheads="1"/>
              </p:cNvSpPr>
              <p:nvPr/>
            </p:nvSpPr>
            <p:spPr bwMode="auto">
              <a:xfrm>
                <a:off x="724" y="2692"/>
                <a:ext cx="856" cy="520"/>
              </a:xfrm>
              <a:prstGeom prst="ellipse">
                <a:avLst/>
              </a:prstGeom>
              <a:solidFill>
                <a:srgbClr val="3333CC"/>
              </a:solidFill>
              <a:ln w="12700">
                <a:solidFill>
                  <a:srgbClr val="3333CC"/>
                </a:solidFill>
                <a:round/>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endParaRPr lang="x-none" altLang="x-none" sz="1800">
                  <a:solidFill>
                    <a:srgbClr val="000000"/>
                  </a:solidFill>
                  <a:latin typeface="Comic Sans MS" charset="0"/>
                </a:endParaRPr>
              </a:p>
            </p:txBody>
          </p:sp>
          <p:sp>
            <p:nvSpPr>
              <p:cNvPr id="148510" name="Rectangle 18"/>
              <p:cNvSpPr>
                <a:spLocks noChangeArrowheads="1"/>
              </p:cNvSpPr>
              <p:nvPr/>
            </p:nvSpPr>
            <p:spPr bwMode="auto">
              <a:xfrm>
                <a:off x="1056" y="2784"/>
                <a:ext cx="24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zh-CN" sz="2800" b="1">
                    <a:solidFill>
                      <a:srgbClr val="FFFFFF"/>
                    </a:solidFill>
                    <a:latin typeface="Arial" charset="0"/>
                  </a:rPr>
                  <a:t>1</a:t>
                </a:r>
              </a:p>
            </p:txBody>
          </p:sp>
        </p:grpSp>
        <p:sp>
          <p:nvSpPr>
            <p:cNvPr id="148504" name="Rectangle 19"/>
            <p:cNvSpPr>
              <a:spLocks noChangeArrowheads="1"/>
            </p:cNvSpPr>
            <p:nvPr/>
          </p:nvSpPr>
          <p:spPr bwMode="auto">
            <a:xfrm>
              <a:off x="3216" y="1056"/>
              <a:ext cx="621" cy="601"/>
            </a:xfrm>
            <a:prstGeom prst="rect">
              <a:avLst/>
            </a:prstGeom>
            <a:solidFill>
              <a:srgbClr val="CC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zh-CN" sz="2800" b="1">
                  <a:solidFill>
                    <a:srgbClr val="000000"/>
                  </a:solidFill>
                  <a:latin typeface="Arial" charset="0"/>
                </a:rPr>
                <a:t>2 3 0</a:t>
              </a:r>
            </a:p>
            <a:p>
              <a:pPr algn="l"/>
              <a:r>
                <a:rPr lang="en-US" altLang="zh-CN" sz="2800" b="1">
                  <a:solidFill>
                    <a:srgbClr val="000000"/>
                  </a:solidFill>
                  <a:latin typeface="Arial" charset="0"/>
                </a:rPr>
                <a:t>2 0</a:t>
              </a:r>
            </a:p>
          </p:txBody>
        </p:sp>
        <p:sp>
          <p:nvSpPr>
            <p:cNvPr id="148505" name="Rectangle 20"/>
            <p:cNvSpPr>
              <a:spLocks noChangeArrowheads="1"/>
            </p:cNvSpPr>
            <p:nvPr/>
          </p:nvSpPr>
          <p:spPr bwMode="auto">
            <a:xfrm>
              <a:off x="480" y="2400"/>
              <a:ext cx="621" cy="601"/>
            </a:xfrm>
            <a:prstGeom prst="rect">
              <a:avLst/>
            </a:prstGeom>
            <a:solidFill>
              <a:srgbClr val="CC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zh-CN" sz="2800" b="1">
                  <a:solidFill>
                    <a:srgbClr val="000000"/>
                  </a:solidFill>
                  <a:latin typeface="Arial" charset="0"/>
                </a:rPr>
                <a:t>1 2 0</a:t>
              </a:r>
            </a:p>
            <a:p>
              <a:pPr algn="l"/>
              <a:r>
                <a:rPr lang="en-US" altLang="zh-CN" sz="2800" b="1">
                  <a:solidFill>
                    <a:srgbClr val="000000"/>
                  </a:solidFill>
                  <a:latin typeface="Arial" charset="0"/>
                </a:rPr>
                <a:t>1 0</a:t>
              </a:r>
            </a:p>
          </p:txBody>
        </p:sp>
        <p:sp>
          <p:nvSpPr>
            <p:cNvPr id="148506" name="Rectangle 21"/>
            <p:cNvSpPr>
              <a:spLocks noChangeArrowheads="1"/>
            </p:cNvSpPr>
            <p:nvPr/>
          </p:nvSpPr>
          <p:spPr bwMode="auto">
            <a:xfrm>
              <a:off x="4416" y="2304"/>
              <a:ext cx="621" cy="601"/>
            </a:xfrm>
            <a:prstGeom prst="rect">
              <a:avLst/>
            </a:prstGeom>
            <a:solidFill>
              <a:srgbClr val="CC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zh-CN" sz="2800" b="1">
                  <a:solidFill>
                    <a:srgbClr val="000000"/>
                  </a:solidFill>
                  <a:latin typeface="Arial" charset="0"/>
                </a:rPr>
                <a:t>3 1 0</a:t>
              </a:r>
            </a:p>
            <a:p>
              <a:pPr algn="l"/>
              <a:r>
                <a:rPr lang="en-US" altLang="zh-CN" sz="2800" b="1">
                  <a:solidFill>
                    <a:srgbClr val="000000"/>
                  </a:solidFill>
                  <a:latin typeface="Arial" charset="0"/>
                </a:rPr>
                <a:t>3 0</a:t>
              </a:r>
            </a:p>
          </p:txBody>
        </p:sp>
        <p:sp>
          <p:nvSpPr>
            <p:cNvPr id="148507" name="Rectangle 22"/>
            <p:cNvSpPr>
              <a:spLocks noChangeArrowheads="1"/>
            </p:cNvSpPr>
            <p:nvPr/>
          </p:nvSpPr>
          <p:spPr bwMode="auto">
            <a:xfrm>
              <a:off x="4368" y="1536"/>
              <a:ext cx="24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zh-CN" sz="2800" b="1">
                  <a:solidFill>
                    <a:srgbClr val="FFFFFF"/>
                  </a:solidFill>
                  <a:latin typeface="Arial" charset="0"/>
                </a:rPr>
                <a:t>4</a:t>
              </a:r>
            </a:p>
          </p:txBody>
        </p:sp>
        <p:sp>
          <p:nvSpPr>
            <p:cNvPr id="148508" name="Rectangle 23"/>
            <p:cNvSpPr>
              <a:spLocks noChangeArrowheads="1"/>
            </p:cNvSpPr>
            <p:nvPr/>
          </p:nvSpPr>
          <p:spPr bwMode="auto">
            <a:xfrm>
              <a:off x="3648" y="2496"/>
              <a:ext cx="24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zh-CN" sz="2800" b="1">
                  <a:solidFill>
                    <a:srgbClr val="FFFFFF"/>
                  </a:solidFill>
                  <a:latin typeface="Arial" charset="0"/>
                </a:rPr>
                <a:t>3</a:t>
              </a:r>
            </a:p>
          </p:txBody>
        </p:sp>
      </p:grpSp>
      <p:grpSp>
        <p:nvGrpSpPr>
          <p:cNvPr id="148484" name="Group 25"/>
          <p:cNvGrpSpPr>
            <a:grpSpLocks/>
          </p:cNvGrpSpPr>
          <p:nvPr/>
        </p:nvGrpSpPr>
        <p:grpSpPr bwMode="auto">
          <a:xfrm>
            <a:off x="6024563" y="1933575"/>
            <a:ext cx="1522412" cy="517525"/>
            <a:chOff x="5031" y="2214"/>
            <a:chExt cx="959" cy="326"/>
          </a:xfrm>
        </p:grpSpPr>
        <p:sp>
          <p:nvSpPr>
            <p:cNvPr id="148489" name="Line 26"/>
            <p:cNvSpPr>
              <a:spLocks noChangeShapeType="1"/>
            </p:cNvSpPr>
            <p:nvPr/>
          </p:nvSpPr>
          <p:spPr bwMode="auto">
            <a:xfrm flipH="1">
              <a:off x="5031" y="2443"/>
              <a:ext cx="181" cy="97"/>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148490" name="Text Box 27"/>
            <p:cNvSpPr txBox="1">
              <a:spLocks noChangeArrowheads="1"/>
            </p:cNvSpPr>
            <p:nvPr/>
          </p:nvSpPr>
          <p:spPr bwMode="auto">
            <a:xfrm>
              <a:off x="5195" y="2214"/>
              <a:ext cx="795"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zh-CN" sz="1800">
                  <a:solidFill>
                    <a:srgbClr val="000000"/>
                  </a:solidFill>
                  <a:latin typeface="Comic Sans MS" charset="0"/>
                </a:rPr>
                <a:t>preferred</a:t>
              </a:r>
            </a:p>
          </p:txBody>
        </p:sp>
      </p:grpSp>
      <p:grpSp>
        <p:nvGrpSpPr>
          <p:cNvPr id="148485" name="Group 28"/>
          <p:cNvGrpSpPr>
            <a:grpSpLocks/>
          </p:cNvGrpSpPr>
          <p:nvPr/>
        </p:nvGrpSpPr>
        <p:grpSpPr bwMode="auto">
          <a:xfrm>
            <a:off x="6081713" y="2903538"/>
            <a:ext cx="1592262" cy="766762"/>
            <a:chOff x="4948" y="2956"/>
            <a:chExt cx="1003" cy="483"/>
          </a:xfrm>
        </p:grpSpPr>
        <p:sp>
          <p:nvSpPr>
            <p:cNvPr id="148487" name="Text Box 29"/>
            <p:cNvSpPr txBox="1">
              <a:spLocks noChangeArrowheads="1"/>
            </p:cNvSpPr>
            <p:nvPr/>
          </p:nvSpPr>
          <p:spPr bwMode="auto">
            <a:xfrm>
              <a:off x="5149" y="3032"/>
              <a:ext cx="802"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zh-CN" sz="1800">
                  <a:solidFill>
                    <a:srgbClr val="000000"/>
                  </a:solidFill>
                  <a:latin typeface="Comic Sans MS" charset="0"/>
                </a:rPr>
                <a:t>less</a:t>
              </a:r>
            </a:p>
            <a:p>
              <a:pPr algn="l"/>
              <a:r>
                <a:rPr lang="en-US" altLang="zh-CN" sz="1800">
                  <a:solidFill>
                    <a:srgbClr val="000000"/>
                  </a:solidFill>
                  <a:latin typeface="Comic Sans MS" charset="0"/>
                </a:rPr>
                <a:t>preferred</a:t>
              </a:r>
            </a:p>
          </p:txBody>
        </p:sp>
        <p:sp>
          <p:nvSpPr>
            <p:cNvPr id="148488" name="Line 30"/>
            <p:cNvSpPr>
              <a:spLocks noChangeShapeType="1"/>
            </p:cNvSpPr>
            <p:nvPr/>
          </p:nvSpPr>
          <p:spPr bwMode="auto">
            <a:xfrm flipH="1" flipV="1">
              <a:off x="4948" y="2956"/>
              <a:ext cx="243" cy="139"/>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grpSp>
      <p:pic>
        <p:nvPicPr>
          <p:cNvPr id="148486" name="Picture 31"/>
          <p:cNvPicPr>
            <a:picLocks noChangeAspect="1"/>
          </p:cNvPicPr>
          <p:nvPr/>
        </p:nvPicPr>
        <p:blipFill>
          <a:blip r:embed="rId3">
            <a:extLst>
              <a:ext uri="{28A0092B-C50C-407E-A947-70E740481C1C}">
                <a14:useLocalDpi xmlns:a14="http://schemas.microsoft.com/office/drawing/2010/main" val="0"/>
              </a:ext>
            </a:extLst>
          </a:blip>
          <a:srcRect l="10901" t="5426" r="13148" b="9314"/>
          <a:stretch>
            <a:fillRect/>
          </a:stretch>
        </p:blipFill>
        <p:spPr bwMode="auto">
          <a:xfrm>
            <a:off x="7015163" y="36513"/>
            <a:ext cx="2141537" cy="1665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29" name="Title 1"/>
          <p:cNvSpPr>
            <a:spLocks noGrp="1"/>
          </p:cNvSpPr>
          <p:nvPr>
            <p:ph type="title"/>
          </p:nvPr>
        </p:nvSpPr>
        <p:spPr/>
        <p:txBody>
          <a:bodyPr/>
          <a:lstStyle/>
          <a:p>
            <a:r>
              <a:rPr lang="en-US" altLang="x-none">
                <a:ea typeface="ＭＳ Ｐゴシック" charset="-128"/>
              </a:rPr>
              <a:t>Distributed vs Centralized</a:t>
            </a:r>
          </a:p>
        </p:txBody>
      </p:sp>
      <p:sp>
        <p:nvSpPr>
          <p:cNvPr id="150530"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949487F3-32DB-A342-8689-01DF82E49046}" type="slidenum">
              <a:rPr lang="en-US" altLang="x-none" sz="1200">
                <a:latin typeface="Tahoma" charset="0"/>
              </a:rPr>
              <a:pPr/>
              <a:t>68</a:t>
            </a:fld>
            <a:endParaRPr lang="en-US" altLang="x-none" sz="1200">
              <a:latin typeface="Tahoma" charset="0"/>
            </a:endParaRPr>
          </a:p>
        </p:txBody>
      </p:sp>
      <p:sp>
        <p:nvSpPr>
          <p:cNvPr id="150531" name="Content Placeholder 2"/>
          <p:cNvSpPr>
            <a:spLocks noGrp="1"/>
          </p:cNvSpPr>
          <p:nvPr>
            <p:ph idx="1"/>
          </p:nvPr>
        </p:nvSpPr>
        <p:spPr/>
        <p:txBody>
          <a:bodyPr/>
          <a:lstStyle/>
          <a:p>
            <a:r>
              <a:rPr lang="en-US" altLang="ja-JP" sz="2400">
                <a:ea typeface="ＭＳ Ｐゴシック" charset="-128"/>
              </a:rPr>
              <a:t>Distributed computing is hard, e.g.,</a:t>
            </a:r>
          </a:p>
          <a:p>
            <a:pPr lvl="1"/>
            <a:r>
              <a:rPr lang="en-US" altLang="ja-JP" sz="2000">
                <a:ea typeface="ＭＳ Ｐゴシック" charset="-128"/>
              </a:rPr>
              <a:t>FLP Impossibility Theorem</a:t>
            </a:r>
          </a:p>
          <a:p>
            <a:pPr lvl="1"/>
            <a:r>
              <a:rPr lang="en-US" altLang="ja-JP" sz="2000">
                <a:ea typeface="ＭＳ Ｐゴシック" charset="-128"/>
              </a:rPr>
              <a:t>Arrow’s Impossibility Theorem</a:t>
            </a:r>
          </a:p>
          <a:p>
            <a:pPr lvl="1"/>
            <a:endParaRPr lang="en-US" altLang="ja-JP" sz="2000">
              <a:ea typeface="ＭＳ Ｐゴシック" charset="-128"/>
            </a:endParaRPr>
          </a:p>
          <a:p>
            <a:r>
              <a:rPr lang="en-US" altLang="ja-JP" sz="2400">
                <a:ea typeface="ＭＳ Ｐゴシック" charset="-128"/>
              </a:rPr>
              <a:t>Achieved good design for only few specific tasks (e.g., state distribution, leader election). Hence, a trend in networking is Software Defined Networking, which is a way of moving away from generic distributed computing, by focusing on utilizing the few well-understood primitives, in particular logically centralized state.</a:t>
            </a:r>
          </a:p>
        </p:txBody>
      </p:sp>
      <p:pic>
        <p:nvPicPr>
          <p:cNvPr id="150532"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961188" y="-4763"/>
            <a:ext cx="2171700" cy="1458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7"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BFDB31D5-702F-B348-A318-1B0F1C9C5E82}" type="slidenum">
              <a:rPr lang="en-US" altLang="x-none" sz="1200">
                <a:latin typeface="Tahoma" charset="0"/>
              </a:rPr>
              <a:pPr/>
              <a:t>69</a:t>
            </a:fld>
            <a:endParaRPr lang="en-US" altLang="x-none" sz="1200">
              <a:latin typeface="Tahoma" charset="0"/>
            </a:endParaRPr>
          </a:p>
        </p:txBody>
      </p:sp>
      <p:sp>
        <p:nvSpPr>
          <p:cNvPr id="152578" name="Rectangle 2"/>
          <p:cNvSpPr>
            <a:spLocks noGrp="1" noChangeArrowheads="1"/>
          </p:cNvSpPr>
          <p:nvPr>
            <p:ph type="title"/>
          </p:nvPr>
        </p:nvSpPr>
        <p:spPr>
          <a:xfrm>
            <a:off x="463550" y="314325"/>
            <a:ext cx="7783513" cy="835025"/>
          </a:xfrm>
        </p:spPr>
        <p:txBody>
          <a:bodyPr/>
          <a:lstStyle/>
          <a:p>
            <a:r>
              <a:rPr lang="en-US" altLang="x-none" sz="3600">
                <a:ea typeface="ＭＳ Ｐゴシック" charset="-128"/>
              </a:rPr>
              <a:t>What Will We Cover?</a:t>
            </a:r>
          </a:p>
        </p:txBody>
      </p:sp>
      <p:sp>
        <p:nvSpPr>
          <p:cNvPr id="219139" name="Rectangle 3"/>
          <p:cNvSpPr>
            <a:spLocks noGrp="1" noChangeArrowheads="1"/>
          </p:cNvSpPr>
          <p:nvPr>
            <p:ph type="body" idx="1"/>
          </p:nvPr>
        </p:nvSpPr>
        <p:spPr>
          <a:xfrm>
            <a:off x="539750" y="1377950"/>
            <a:ext cx="8458200" cy="4876800"/>
          </a:xfrm>
        </p:spPr>
        <p:txBody>
          <a:bodyPr/>
          <a:lstStyle/>
          <a:p>
            <a:r>
              <a:rPr lang="en-US" altLang="zh-CN" sz="2400" dirty="0">
                <a:ea typeface="ＭＳ Ｐゴシック" charset="-128"/>
              </a:rPr>
              <a:t>A tentative schedule is posted at class schedule page</a:t>
            </a:r>
          </a:p>
          <a:p>
            <a:endParaRPr lang="en-US" altLang="zh-CN" sz="2400" dirty="0">
              <a:ea typeface="ＭＳ Ｐゴシック" charset="-128"/>
            </a:endParaRPr>
          </a:p>
          <a:p>
            <a:r>
              <a:rPr lang="en-US" altLang="x-none" sz="2400" dirty="0">
                <a:ea typeface="ＭＳ Ｐゴシック" charset="-128"/>
              </a:rPr>
              <a:t>Network architecture and design principles</a:t>
            </a:r>
          </a:p>
          <a:p>
            <a:pPr lvl="1"/>
            <a:r>
              <a:rPr lang="en-US" altLang="x-none" sz="2000" dirty="0">
                <a:ea typeface="ＭＳ Ｐゴシック" charset="-128"/>
              </a:rPr>
              <a:t>Layered network arch; e2e principle</a:t>
            </a:r>
          </a:p>
          <a:p>
            <a:pPr lvl="1"/>
            <a:endParaRPr lang="en-US" altLang="x-none" sz="2000" dirty="0">
              <a:ea typeface="ＭＳ Ｐゴシック" charset="-128"/>
            </a:endParaRPr>
          </a:p>
          <a:p>
            <a:r>
              <a:rPr lang="en-US" altLang="zh-CN" sz="2400" dirty="0">
                <a:ea typeface="ＭＳ Ｐゴシック" charset="-128"/>
              </a:rPr>
              <a:t>A</a:t>
            </a:r>
            <a:r>
              <a:rPr lang="en-US" altLang="x-none" sz="2400" dirty="0">
                <a:ea typeface="ＭＳ Ｐゴシック" charset="-128"/>
              </a:rPr>
              <a:t>pplication architecture and design principles</a:t>
            </a:r>
            <a:endParaRPr lang="en-US" altLang="zh-CN" sz="2400" dirty="0">
              <a:ea typeface="ＭＳ Ｐゴシック" charset="-128"/>
            </a:endParaRPr>
          </a:p>
          <a:p>
            <a:pPr lvl="1"/>
            <a:r>
              <a:rPr lang="en-US" altLang="zh-CN" sz="2000" dirty="0">
                <a:ea typeface="ＭＳ Ｐゴシック" charset="-128"/>
              </a:rPr>
              <a:t>application paradigms; high performance network app.</a:t>
            </a:r>
            <a:endParaRPr lang="en-US" altLang="x-none" sz="2000" dirty="0">
              <a:ea typeface="ＭＳ Ｐゴシック" charset="-128"/>
            </a:endParaRPr>
          </a:p>
          <a:p>
            <a:pPr lvl="1"/>
            <a:r>
              <a:rPr lang="en-US" altLang="x-none" sz="2000" dirty="0">
                <a:ea typeface="ＭＳ Ｐゴシック" charset="-128"/>
              </a:rPr>
              <a:t>HTTP/Web, Email, DNS</a:t>
            </a:r>
            <a:r>
              <a:rPr lang="en-US" altLang="zh-CN" sz="2000" dirty="0">
                <a:ea typeface="ＭＳ Ｐゴシック" charset="-128"/>
              </a:rPr>
              <a:t>, </a:t>
            </a:r>
            <a:r>
              <a:rPr lang="en-US" altLang="zh-CN" sz="2000" dirty="0" smtClean="0">
                <a:ea typeface="ＭＳ Ｐゴシック" charset="-128"/>
              </a:rPr>
              <a:t>P2P, </a:t>
            </a:r>
            <a:r>
              <a:rPr lang="en-US" altLang="zh-CN" sz="2000" dirty="0" err="1" smtClean="0">
                <a:ea typeface="ＭＳ Ｐゴシック" charset="-128"/>
              </a:rPr>
              <a:t>Blockchain</a:t>
            </a:r>
            <a:r>
              <a:rPr lang="en-US" altLang="zh-CN" sz="2000" dirty="0" smtClean="0">
                <a:ea typeface="ＭＳ Ｐゴシック" charset="-128"/>
              </a:rPr>
              <a:t>, Content </a:t>
            </a:r>
            <a:r>
              <a:rPr lang="en-US" altLang="zh-CN" sz="2000" dirty="0">
                <a:ea typeface="ＭＳ Ｐゴシック" charset="-128"/>
              </a:rPr>
              <a:t>distribution</a:t>
            </a:r>
          </a:p>
          <a:p>
            <a:pPr lvl="1"/>
            <a:endParaRPr lang="en-US" altLang="x-none" sz="2000" dirty="0">
              <a:ea typeface="ＭＳ Ｐゴシック" charset="-128"/>
            </a:endParaRPr>
          </a:p>
          <a:p>
            <a:r>
              <a:rPr lang="en-US" altLang="zh-CN" sz="2400" dirty="0">
                <a:ea typeface="ＭＳ Ｐゴシック" charset="-128"/>
              </a:rPr>
              <a:t>T</a:t>
            </a:r>
            <a:r>
              <a:rPr lang="en-US" altLang="x-none" sz="2400" dirty="0">
                <a:ea typeface="ＭＳ Ｐゴシック" charset="-128"/>
              </a:rPr>
              <a:t>ransport</a:t>
            </a:r>
            <a:endParaRPr lang="en-US" altLang="zh-CN" sz="2400" dirty="0">
              <a:ea typeface="ＭＳ Ｐゴシック" charset="-128"/>
            </a:endParaRPr>
          </a:p>
          <a:p>
            <a:pPr lvl="1"/>
            <a:r>
              <a:rPr lang="en-US" altLang="zh-CN" sz="2000" dirty="0">
                <a:ea typeface="ＭＳ Ｐゴシック" charset="-128"/>
              </a:rPr>
              <a:t>transport services</a:t>
            </a:r>
            <a:endParaRPr lang="en-US" altLang="x-none" sz="2000" dirty="0">
              <a:ea typeface="ＭＳ Ｐゴシック" charset="-128"/>
            </a:endParaRPr>
          </a:p>
          <a:p>
            <a:pPr lvl="1"/>
            <a:r>
              <a:rPr lang="en-US" altLang="x-none" sz="2000" dirty="0">
                <a:ea typeface="ＭＳ Ｐゴシック" charset="-128"/>
              </a:rPr>
              <a:t>reliability; </a:t>
            </a:r>
            <a:r>
              <a:rPr lang="en-US" altLang="zh-CN" sz="2000" dirty="0">
                <a:ea typeface="ＭＳ Ｐゴシック" charset="-128"/>
              </a:rPr>
              <a:t>distributed resource allocation; primal-dual</a:t>
            </a:r>
          </a:p>
          <a:p>
            <a:pPr lvl="1"/>
            <a:r>
              <a:rPr lang="en-US" altLang="x-none" sz="2000" dirty="0">
                <a:ea typeface="ＭＳ Ｐゴシック" charset="-128"/>
              </a:rPr>
              <a:t>transport protocols: TCP/UDP</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19139">
                                            <p:txEl>
                                              <p:pRg st="2" end="2"/>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19139">
                                            <p:txEl>
                                              <p:pRg st="3" end="3"/>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19139">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19139">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19139">
                                            <p:txEl>
                                              <p:pRg st="7" end="7"/>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219139">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19139">
                                            <p:txEl>
                                              <p:pRg st="10" end="1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19139">
                                            <p:txEl>
                                              <p:pRg st="11" end="11"/>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19139">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29A3D60F-EA11-AC4A-BFFC-709FDE0B266B}" type="slidenum">
              <a:rPr lang="en-US" altLang="x-none" sz="1200">
                <a:latin typeface="Tahoma" charset="0"/>
              </a:rPr>
              <a:pPr/>
              <a:t>7</a:t>
            </a:fld>
            <a:endParaRPr lang="en-US" altLang="x-none" sz="1200">
              <a:latin typeface="Tahoma" charset="0"/>
            </a:endParaRPr>
          </a:p>
        </p:txBody>
      </p:sp>
      <p:sp>
        <p:nvSpPr>
          <p:cNvPr id="39938" name="Rectangle 2"/>
          <p:cNvSpPr>
            <a:spLocks noGrp="1" noChangeArrowheads="1"/>
          </p:cNvSpPr>
          <p:nvPr>
            <p:ph type="title"/>
          </p:nvPr>
        </p:nvSpPr>
        <p:spPr/>
        <p:txBody>
          <a:bodyPr/>
          <a:lstStyle/>
          <a:p>
            <a:r>
              <a:rPr lang="en-US" altLang="x-none">
                <a:ea typeface="ＭＳ Ｐゴシック" charset="-128"/>
              </a:rPr>
              <a:t>What Do You Need To Do?</a:t>
            </a:r>
          </a:p>
        </p:txBody>
      </p:sp>
      <p:sp>
        <p:nvSpPr>
          <p:cNvPr id="39939" name="Rectangle 6"/>
          <p:cNvSpPr>
            <a:spLocks noGrp="1" noChangeArrowheads="1"/>
          </p:cNvSpPr>
          <p:nvPr>
            <p:ph type="body" idx="1"/>
          </p:nvPr>
        </p:nvSpPr>
        <p:spPr>
          <a:xfrm>
            <a:off x="539750" y="1530350"/>
            <a:ext cx="8153400" cy="5029200"/>
          </a:xfrm>
          <a:noFill/>
        </p:spPr>
        <p:txBody>
          <a:bodyPr/>
          <a:lstStyle/>
          <a:p>
            <a:pPr defTabSz="914400">
              <a:lnSpc>
                <a:spcPct val="90000"/>
              </a:lnSpc>
            </a:pPr>
            <a:r>
              <a:rPr lang="en-US" altLang="x-none" sz="2400" dirty="0">
                <a:ea typeface="ＭＳ Ｐゴシック" charset="-128"/>
              </a:rPr>
              <a:t>Please </a:t>
            </a:r>
            <a:r>
              <a:rPr lang="en-US" altLang="zh-CN" sz="2400" dirty="0">
                <a:ea typeface="ＭＳ Ｐゴシック" charset="-128"/>
              </a:rPr>
              <a:t>return</a:t>
            </a:r>
            <a:r>
              <a:rPr lang="en-US" altLang="x-none" sz="2400" dirty="0">
                <a:ea typeface="ＭＳ Ｐゴシック" charset="-128"/>
              </a:rPr>
              <a:t> the class </a:t>
            </a:r>
            <a:r>
              <a:rPr lang="en-US" altLang="zh-CN" sz="2400" dirty="0">
                <a:ea typeface="ＭＳ Ｐゴシック" charset="-128"/>
              </a:rPr>
              <a:t>background </a:t>
            </a:r>
            <a:r>
              <a:rPr lang="en-US" altLang="x-none" sz="2400" dirty="0">
                <a:ea typeface="ＭＳ Ｐゴシック" charset="-128"/>
              </a:rPr>
              <a:t>survey</a:t>
            </a:r>
          </a:p>
          <a:p>
            <a:pPr marL="742950" lvl="1" indent="-285750" defTabSz="914400">
              <a:lnSpc>
                <a:spcPct val="90000"/>
              </a:lnSpc>
            </a:pPr>
            <a:r>
              <a:rPr lang="en-US" altLang="x-none" sz="2000" dirty="0">
                <a:ea typeface="ＭＳ Ｐゴシック" charset="-128"/>
              </a:rPr>
              <a:t>help us determine your background</a:t>
            </a:r>
            <a:br>
              <a:rPr lang="en-US" altLang="x-none" sz="2000" dirty="0">
                <a:ea typeface="ＭＳ Ｐゴシック" charset="-128"/>
              </a:rPr>
            </a:br>
            <a:endParaRPr lang="en-US" altLang="x-none" sz="2000" dirty="0">
              <a:ea typeface="ＭＳ Ｐゴシック" charset="-128"/>
            </a:endParaRPr>
          </a:p>
          <a:p>
            <a:pPr marL="742950" lvl="1" indent="-285750" defTabSz="914400">
              <a:lnSpc>
                <a:spcPct val="90000"/>
              </a:lnSpc>
            </a:pPr>
            <a:r>
              <a:rPr lang="en-US" altLang="x-none" sz="2000" dirty="0">
                <a:ea typeface="ＭＳ Ｐゴシック" charset="-128"/>
              </a:rPr>
              <a:t>help us determine the depth</a:t>
            </a:r>
            <a:r>
              <a:rPr lang="en-US" altLang="zh-CN" sz="2000" dirty="0">
                <a:ea typeface="ＭＳ Ｐゴシック" charset="-128"/>
              </a:rPr>
              <a:t>, </a:t>
            </a:r>
            <a:r>
              <a:rPr lang="en-US" altLang="x-none" sz="2000" dirty="0">
                <a:ea typeface="ＭＳ Ｐゴシック" charset="-128"/>
              </a:rPr>
              <a:t>topics</a:t>
            </a:r>
            <a:r>
              <a:rPr lang="en-US" altLang="zh-CN" sz="2000" dirty="0">
                <a:ea typeface="ＭＳ Ｐゴシック" charset="-128"/>
              </a:rPr>
              <a:t>, and assignments</a:t>
            </a:r>
            <a:r>
              <a:rPr lang="en-US" altLang="x-none" sz="2000" dirty="0">
                <a:ea typeface="ＭＳ Ｐゴシック" charset="-128"/>
              </a:rPr>
              <a:t/>
            </a:r>
            <a:br>
              <a:rPr lang="en-US" altLang="x-none" sz="2000" dirty="0">
                <a:ea typeface="ＭＳ Ｐゴシック" charset="-128"/>
              </a:rPr>
            </a:br>
            <a:endParaRPr lang="en-US" altLang="x-none" sz="2000" dirty="0">
              <a:ea typeface="ＭＳ Ｐゴシック" charset="-128"/>
            </a:endParaRPr>
          </a:p>
          <a:p>
            <a:pPr marL="742950" lvl="1" indent="-285750" defTabSz="914400">
              <a:lnSpc>
                <a:spcPct val="90000"/>
              </a:lnSpc>
            </a:pPr>
            <a:r>
              <a:rPr lang="en-US" altLang="x-none" sz="2000" dirty="0">
                <a:ea typeface="ＭＳ Ｐゴシック" charset="-128"/>
              </a:rPr>
              <a:t>suggest topics that you want to be covered</a:t>
            </a:r>
            <a:r>
              <a:rPr lang="en-US" altLang="zh-CN" sz="2000" dirty="0">
                <a:ea typeface="ＭＳ Ｐゴシック" charset="-128"/>
              </a:rPr>
              <a:t> (if you think of a topic later, please send me email)</a:t>
            </a:r>
            <a:endParaRPr lang="en-US" altLang="x-none" sz="1600" dirty="0">
              <a:ea typeface="ＭＳ Ｐゴシック" charset="-128"/>
            </a:endParaRPr>
          </a:p>
          <a:p>
            <a:pPr defTabSz="914400">
              <a:lnSpc>
                <a:spcPct val="90000"/>
              </a:lnSpc>
              <a:buFont typeface="ZapfDingbats" charset="0"/>
              <a:buNone/>
            </a:pPr>
            <a:endParaRPr lang="en-US" altLang="x-none" sz="2400" dirty="0">
              <a:ea typeface="ＭＳ Ｐゴシック" charset="-128"/>
            </a:endParaRPr>
          </a:p>
          <a:p>
            <a:pPr defTabSz="914400">
              <a:lnSpc>
                <a:spcPct val="90000"/>
              </a:lnSpc>
            </a:pPr>
            <a:r>
              <a:rPr lang="en-US" altLang="x-none" sz="2400" dirty="0">
                <a:ea typeface="ＭＳ Ｐゴシック" charset="-128"/>
              </a:rPr>
              <a:t>Your workload</a:t>
            </a:r>
          </a:p>
          <a:p>
            <a:pPr marL="742950" lvl="1" indent="-285750" defTabSz="914400">
              <a:lnSpc>
                <a:spcPct val="90000"/>
              </a:lnSpc>
            </a:pPr>
            <a:r>
              <a:rPr lang="en-US" altLang="x-none" sz="2000" dirty="0">
                <a:ea typeface="ＭＳ Ｐゴシック" charset="-128"/>
              </a:rPr>
              <a:t>homework assignments</a:t>
            </a:r>
          </a:p>
          <a:p>
            <a:pPr marL="1143000" lvl="2" defTabSz="914400">
              <a:lnSpc>
                <a:spcPct val="90000"/>
              </a:lnSpc>
            </a:pPr>
            <a:r>
              <a:rPr lang="en-US" altLang="x-none" sz="1800" dirty="0">
                <a:ea typeface="ＭＳ Ｐゴシック" charset="-128"/>
              </a:rPr>
              <a:t>written assignments</a:t>
            </a:r>
          </a:p>
          <a:p>
            <a:pPr marL="1143000" lvl="2" defTabSz="914400">
              <a:lnSpc>
                <a:spcPct val="90000"/>
              </a:lnSpc>
            </a:pPr>
            <a:r>
              <a:rPr lang="en-US" altLang="x-none" sz="1800" dirty="0" smtClean="0">
                <a:ea typeface="ＭＳ Ｐゴシック" charset="-128"/>
              </a:rPr>
              <a:t>programming </a:t>
            </a:r>
            <a:r>
              <a:rPr lang="en-US" altLang="x-none" sz="1800" dirty="0">
                <a:ea typeface="ＭＳ Ｐゴシック" charset="-128"/>
              </a:rPr>
              <a:t>assignments</a:t>
            </a:r>
          </a:p>
          <a:p>
            <a:pPr marL="1600200" lvl="3" defTabSz="914400">
              <a:lnSpc>
                <a:spcPct val="90000"/>
              </a:lnSpc>
            </a:pPr>
            <a:r>
              <a:rPr lang="en-US" altLang="x-none" sz="1800" dirty="0">
                <a:latin typeface="Comic Sans MS" charset="0"/>
                <a:ea typeface="ＭＳ Ｐゴシック" charset="-128"/>
              </a:rPr>
              <a:t>one HTTP 1.1 server, one TCP, and one </a:t>
            </a:r>
            <a:r>
              <a:rPr lang="en-US" altLang="x-none" sz="1800" dirty="0" smtClean="0">
                <a:latin typeface="Comic Sans MS" charset="0"/>
                <a:ea typeface="ＭＳ Ｐゴシック" charset="-128"/>
              </a:rPr>
              <a:t>r</a:t>
            </a:r>
            <a:r>
              <a:rPr lang="en-US" altLang="x-none" sz="1800" dirty="0" smtClean="0">
                <a:latin typeface="Comic Sans MS" charset="0"/>
                <a:ea typeface="ＭＳ Ｐゴシック" charset="-128"/>
              </a:rPr>
              <a:t>obot network using Raspberry Pi or </a:t>
            </a:r>
            <a:r>
              <a:rPr lang="en-US" altLang="x-none" sz="1800" dirty="0" err="1" smtClean="0">
                <a:latin typeface="Comic Sans MS" charset="0"/>
                <a:ea typeface="ＭＳ Ｐゴシック" charset="-128"/>
              </a:rPr>
              <a:t>BeagleBone</a:t>
            </a:r>
            <a:endParaRPr lang="en-US" altLang="x-none" sz="1800" dirty="0" smtClean="0">
              <a:latin typeface="Comic Sans MS" charset="0"/>
              <a:ea typeface="ＭＳ Ｐゴシック" charset="-128"/>
            </a:endParaRPr>
          </a:p>
          <a:p>
            <a:pPr marL="1600200" lvl="3" defTabSz="914400">
              <a:lnSpc>
                <a:spcPct val="90000"/>
              </a:lnSpc>
            </a:pPr>
            <a:r>
              <a:rPr lang="en-US" altLang="x-none" sz="1800" dirty="0" smtClean="0">
                <a:latin typeface="Comic Sans MS" charset="0"/>
                <a:ea typeface="ＭＳ Ｐゴシック" charset="-128"/>
              </a:rPr>
              <a:t>two </a:t>
            </a:r>
            <a:r>
              <a:rPr lang="en-US" altLang="x-none" sz="1800" dirty="0">
                <a:latin typeface="Comic Sans MS" charset="0"/>
                <a:ea typeface="ＭＳ Ｐゴシック" charset="-128"/>
              </a:rPr>
              <a:t>exams</a:t>
            </a:r>
          </a:p>
          <a:p>
            <a:pPr marL="1600200" lvl="3" defTabSz="914400">
              <a:lnSpc>
                <a:spcPct val="90000"/>
              </a:lnSpc>
            </a:pPr>
            <a:endParaRPr lang="en-US" altLang="x-none" sz="2000" dirty="0">
              <a:ea typeface="ＭＳ Ｐゴシック" charset="-128"/>
            </a:endParaRPr>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5"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952A0774-7CFB-7247-817B-EC3A4431E5F2}" type="slidenum">
              <a:rPr lang="en-US" altLang="x-none" sz="1200">
                <a:latin typeface="Tahoma" charset="0"/>
              </a:rPr>
              <a:pPr/>
              <a:t>70</a:t>
            </a:fld>
            <a:endParaRPr lang="en-US" altLang="x-none" sz="1200">
              <a:latin typeface="Tahoma" charset="0"/>
            </a:endParaRPr>
          </a:p>
        </p:txBody>
      </p:sp>
      <p:sp>
        <p:nvSpPr>
          <p:cNvPr id="154626" name="Rectangle 2"/>
          <p:cNvSpPr>
            <a:spLocks noGrp="1" noChangeArrowheads="1"/>
          </p:cNvSpPr>
          <p:nvPr>
            <p:ph type="title"/>
          </p:nvPr>
        </p:nvSpPr>
        <p:spPr>
          <a:xfrm>
            <a:off x="463550" y="314325"/>
            <a:ext cx="7783513" cy="835025"/>
          </a:xfrm>
        </p:spPr>
        <p:txBody>
          <a:bodyPr/>
          <a:lstStyle/>
          <a:p>
            <a:r>
              <a:rPr lang="en-US" altLang="x-none" sz="3600">
                <a:ea typeface="ＭＳ Ｐゴシック" charset="-128"/>
              </a:rPr>
              <a:t>What Will We Cover?</a:t>
            </a:r>
          </a:p>
        </p:txBody>
      </p:sp>
      <p:sp>
        <p:nvSpPr>
          <p:cNvPr id="353283" name="Rectangle 3"/>
          <p:cNvSpPr>
            <a:spLocks noGrp="1" noChangeArrowheads="1"/>
          </p:cNvSpPr>
          <p:nvPr>
            <p:ph type="body" idx="1"/>
          </p:nvPr>
        </p:nvSpPr>
        <p:spPr>
          <a:xfrm>
            <a:off x="539750" y="1301750"/>
            <a:ext cx="8001000" cy="5257800"/>
          </a:xfrm>
        </p:spPr>
        <p:txBody>
          <a:bodyPr/>
          <a:lstStyle/>
          <a:p>
            <a:r>
              <a:rPr lang="en-US" altLang="zh-CN" sz="2400" dirty="0">
                <a:ea typeface="ＭＳ Ｐゴシック" charset="-128"/>
              </a:rPr>
              <a:t>N</a:t>
            </a:r>
            <a:r>
              <a:rPr lang="en-US" altLang="x-none" sz="2400" dirty="0">
                <a:ea typeface="ＭＳ Ｐゴシック" charset="-128"/>
              </a:rPr>
              <a:t>etwork and link layers</a:t>
            </a:r>
          </a:p>
          <a:p>
            <a:pPr lvl="1"/>
            <a:r>
              <a:rPr lang="en-US" altLang="zh-CN" sz="2000" dirty="0">
                <a:ea typeface="ＭＳ Ｐゴシック" charset="-128"/>
              </a:rPr>
              <a:t>distributed, asynchronous, autonomous r</a:t>
            </a:r>
            <a:r>
              <a:rPr lang="en-US" altLang="x-none" sz="2000" dirty="0">
                <a:ea typeface="ＭＳ Ｐゴシック" charset="-128"/>
              </a:rPr>
              <a:t>outing</a:t>
            </a:r>
            <a:r>
              <a:rPr lang="en-US" altLang="zh-CN" sz="2000" dirty="0">
                <a:ea typeface="ＭＳ Ｐゴシック" charset="-128"/>
              </a:rPr>
              <a:t> algorithms; scalable router design; </a:t>
            </a:r>
            <a:r>
              <a:rPr lang="en-US" altLang="x-none" sz="2000" dirty="0">
                <a:ea typeface="ＭＳ Ｐゴシック" charset="-128"/>
              </a:rPr>
              <a:t>IP/IPv6</a:t>
            </a:r>
            <a:r>
              <a:rPr lang="en-US" altLang="zh-CN" sz="2000" dirty="0">
                <a:ea typeface="ＭＳ Ｐゴシック" charset="-128"/>
              </a:rPr>
              <a:t>; mobile IP; cellular networks</a:t>
            </a:r>
            <a:endParaRPr lang="en-US" altLang="x-none" sz="2000" dirty="0">
              <a:ea typeface="ＭＳ Ｐゴシック" charset="-128"/>
            </a:endParaRPr>
          </a:p>
          <a:p>
            <a:pPr lvl="1"/>
            <a:r>
              <a:rPr lang="en-US" altLang="x-none" sz="2000" dirty="0">
                <a:ea typeface="ＭＳ Ｐゴシック" charset="-128"/>
              </a:rPr>
              <a:t>multiple access; </a:t>
            </a:r>
            <a:r>
              <a:rPr lang="en-US" altLang="zh-CN" sz="2000" dirty="0">
                <a:ea typeface="ＭＳ Ｐゴシック" charset="-128"/>
              </a:rPr>
              <a:t>queueing analysis; capacity analysis</a:t>
            </a:r>
          </a:p>
          <a:p>
            <a:pPr lvl="1"/>
            <a:r>
              <a:rPr lang="en-US" altLang="zh-CN" sz="2000" dirty="0" smtClean="0">
                <a:ea typeface="ＭＳ Ｐゴシック" charset="-128"/>
              </a:rPr>
              <a:t>Cloud </a:t>
            </a:r>
            <a:r>
              <a:rPr lang="en-US" altLang="zh-CN" sz="2000" dirty="0">
                <a:ea typeface="ＭＳ Ｐゴシック" charset="-128"/>
              </a:rPr>
              <a:t>and data center design</a:t>
            </a:r>
            <a:endParaRPr lang="en-US" altLang="x-none" sz="2000" dirty="0">
              <a:ea typeface="ＭＳ Ｐゴシック" charset="-128"/>
            </a:endParaRPr>
          </a:p>
          <a:p>
            <a:endParaRPr lang="en-US" altLang="zh-CN" sz="2400" dirty="0">
              <a:ea typeface="ＭＳ Ｐゴシック" charset="-128"/>
            </a:endParaRPr>
          </a:p>
          <a:p>
            <a:r>
              <a:rPr lang="en-US" altLang="zh-CN" sz="2400" dirty="0">
                <a:ea typeface="ＭＳ Ｐゴシック" charset="-128"/>
              </a:rPr>
              <a:t>N</a:t>
            </a:r>
            <a:r>
              <a:rPr lang="en-US" altLang="x-none" sz="2400" dirty="0">
                <a:ea typeface="ＭＳ Ｐゴシック" charset="-128"/>
              </a:rPr>
              <a:t>etwork security</a:t>
            </a:r>
          </a:p>
          <a:p>
            <a:pPr lvl="1"/>
            <a:r>
              <a:rPr lang="en-US" altLang="x-none" sz="2000" dirty="0">
                <a:ea typeface="ＭＳ Ｐゴシック" charset="-128"/>
              </a:rPr>
              <a:t>security primitives; BAN logic, SSL</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5328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5328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5328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53283">
                                            <p:txEl>
                                              <p:pRg st="3" end="3"/>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35328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5328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3"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427F461D-994F-4A4F-865A-9A674870091B}" type="slidenum">
              <a:rPr lang="en-US" altLang="x-none" sz="1200">
                <a:latin typeface="Tahoma" charset="0"/>
              </a:rPr>
              <a:pPr/>
              <a:t>71</a:t>
            </a:fld>
            <a:endParaRPr lang="en-US" altLang="x-none" sz="1200">
              <a:latin typeface="Tahoma" charset="0"/>
            </a:endParaRPr>
          </a:p>
        </p:txBody>
      </p:sp>
      <p:sp>
        <p:nvSpPr>
          <p:cNvPr id="156674" name="Rectangle 2"/>
          <p:cNvSpPr>
            <a:spLocks noGrp="1" noChangeArrowheads="1"/>
          </p:cNvSpPr>
          <p:nvPr>
            <p:ph type="title"/>
          </p:nvPr>
        </p:nvSpPr>
        <p:spPr/>
        <p:txBody>
          <a:bodyPr/>
          <a:lstStyle/>
          <a:p>
            <a:r>
              <a:rPr lang="en-US" altLang="x-none">
                <a:ea typeface="ＭＳ Ｐゴシック" charset="-128"/>
              </a:rPr>
              <a:t>Summary</a:t>
            </a:r>
          </a:p>
        </p:txBody>
      </p:sp>
      <p:sp>
        <p:nvSpPr>
          <p:cNvPr id="156675" name="Rectangle 3"/>
          <p:cNvSpPr>
            <a:spLocks noGrp="1" noChangeArrowheads="1"/>
          </p:cNvSpPr>
          <p:nvPr>
            <p:ph type="body" idx="1"/>
          </p:nvPr>
        </p:nvSpPr>
        <p:spPr>
          <a:xfrm>
            <a:off x="533400" y="1603375"/>
            <a:ext cx="8235950" cy="5032375"/>
          </a:xfrm>
        </p:spPr>
        <p:txBody>
          <a:bodyPr/>
          <a:lstStyle/>
          <a:p>
            <a:pPr>
              <a:lnSpc>
                <a:spcPct val="80000"/>
              </a:lnSpc>
            </a:pPr>
            <a:r>
              <a:rPr lang="en-US" altLang="x-none" sz="1800">
                <a:ea typeface="ＭＳ Ｐゴシック" charset="-128"/>
              </a:rPr>
              <a:t>Course administrati</a:t>
            </a:r>
            <a:r>
              <a:rPr lang="en-US" altLang="zh-CN" sz="1800">
                <a:ea typeface="ＭＳ Ｐゴシック" charset="-128"/>
              </a:rPr>
              <a:t>on</a:t>
            </a:r>
          </a:p>
          <a:p>
            <a:pPr>
              <a:lnSpc>
                <a:spcPct val="80000"/>
              </a:lnSpc>
            </a:pPr>
            <a:r>
              <a:rPr lang="en-US" altLang="x-none" sz="1800">
                <a:ea typeface="ＭＳ Ｐゴシック" charset="-128"/>
              </a:rPr>
              <a:t>A protocol defines the format and the order of messages exchanged between two or more communicating entities, as well as the actions taken on the transmission and/or receipt of a message or other event</a:t>
            </a:r>
            <a:r>
              <a:rPr lang="en-US" altLang="zh-CN" sz="1800">
                <a:ea typeface="ＭＳ Ｐゴシック" charset="-128"/>
              </a:rPr>
              <a:t>s</a:t>
            </a:r>
            <a:r>
              <a:rPr lang="en-US" altLang="x-none" sz="1800">
                <a:ea typeface="ＭＳ Ｐゴシック" charset="-128"/>
              </a:rPr>
              <a:t>. </a:t>
            </a:r>
          </a:p>
          <a:p>
            <a:pPr>
              <a:lnSpc>
                <a:spcPct val="80000"/>
              </a:lnSpc>
            </a:pPr>
            <a:r>
              <a:rPr lang="en-US" altLang="x-none" sz="1800">
                <a:ea typeface="ＭＳ Ｐゴシック" charset="-128"/>
              </a:rPr>
              <a:t>The past: </a:t>
            </a:r>
          </a:p>
          <a:p>
            <a:pPr lvl="1">
              <a:lnSpc>
                <a:spcPct val="80000"/>
              </a:lnSpc>
            </a:pPr>
            <a:r>
              <a:rPr lang="en-US" altLang="zh-CN" sz="1600">
                <a:ea typeface="ＭＳ Ｐゴシック" charset="-128"/>
              </a:rPr>
              <a:t>facts:</a:t>
            </a:r>
          </a:p>
          <a:p>
            <a:pPr lvl="2">
              <a:lnSpc>
                <a:spcPct val="80000"/>
              </a:lnSpc>
            </a:pPr>
            <a:r>
              <a:rPr lang="en-US" altLang="x-none" sz="1400">
                <a:ea typeface="ＭＳ Ｐゴシック" charset="-128"/>
              </a:rPr>
              <a:t>The Internet started as ARPANET in late 1960s</a:t>
            </a:r>
          </a:p>
          <a:p>
            <a:pPr lvl="2">
              <a:lnSpc>
                <a:spcPct val="80000"/>
              </a:lnSpc>
            </a:pPr>
            <a:r>
              <a:rPr lang="en-US" altLang="x-none" sz="1400">
                <a:ea typeface="ＭＳ Ｐゴシック" charset="-128"/>
              </a:rPr>
              <a:t>The initial link bandwidth was 50 kbps</a:t>
            </a:r>
          </a:p>
          <a:p>
            <a:pPr lvl="2">
              <a:lnSpc>
                <a:spcPct val="80000"/>
              </a:lnSpc>
            </a:pPr>
            <a:r>
              <a:rPr lang="en-US" altLang="x-none" sz="1400">
                <a:ea typeface="ＭＳ Ｐゴシック" charset="-128"/>
              </a:rPr>
              <a:t>The  number of hosts at the end of 1969 was 4</a:t>
            </a:r>
            <a:endParaRPr lang="en-US" altLang="zh-CN" sz="1400">
              <a:ea typeface="ＭＳ Ｐゴシック" charset="-128"/>
            </a:endParaRPr>
          </a:p>
          <a:p>
            <a:pPr lvl="1">
              <a:lnSpc>
                <a:spcPct val="90000"/>
              </a:lnSpc>
            </a:pPr>
            <a:r>
              <a:rPr lang="en-US" altLang="x-none" sz="1800">
                <a:ea typeface="ＭＳ Ｐゴシック" charset="-128"/>
              </a:rPr>
              <a:t>some implications of the past:</a:t>
            </a:r>
          </a:p>
          <a:p>
            <a:pPr lvl="2">
              <a:lnSpc>
                <a:spcPct val="90000"/>
              </a:lnSpc>
            </a:pPr>
            <a:r>
              <a:rPr lang="en-US" altLang="x-none" sz="1600">
                <a:ea typeface="ＭＳ Ｐゴシック" charset="-128"/>
              </a:rPr>
              <a:t>ARPANET is sponsored by ARPA </a:t>
            </a:r>
            <a:r>
              <a:rPr lang="en-US" altLang="x-none" sz="1600">
                <a:ea typeface="ＭＳ Ｐゴシック" charset="-128"/>
                <a:sym typeface="Symbol" charset="2"/>
              </a:rPr>
              <a:t></a:t>
            </a:r>
            <a:endParaRPr lang="en-US" altLang="x-none" sz="1600">
              <a:ea typeface="ＭＳ Ｐゴシック" charset="-128"/>
            </a:endParaRPr>
          </a:p>
          <a:p>
            <a:pPr lvl="2">
              <a:lnSpc>
                <a:spcPct val="90000"/>
              </a:lnSpc>
            </a:pPr>
            <a:r>
              <a:rPr lang="en-US" altLang="x-none" sz="1600">
                <a:ea typeface="ＭＳ Ｐゴシック" charset="-128"/>
              </a:rPr>
              <a:t>The initial IMPs were very simple </a:t>
            </a:r>
            <a:r>
              <a:rPr lang="en-US" altLang="x-none" sz="1600">
                <a:ea typeface="ＭＳ Ｐゴシック" charset="-128"/>
                <a:sym typeface="Symbol" charset="2"/>
              </a:rPr>
              <a:t></a:t>
            </a:r>
            <a:endParaRPr lang="en-US" altLang="x-none" sz="1600">
              <a:ea typeface="ＭＳ Ｐゴシック" charset="-128"/>
            </a:endParaRPr>
          </a:p>
          <a:p>
            <a:pPr lvl="2">
              <a:lnSpc>
                <a:spcPct val="90000"/>
              </a:lnSpc>
            </a:pPr>
            <a:r>
              <a:rPr lang="en-US" altLang="x-none" sz="1600">
                <a:ea typeface="ＭＳ Ｐゴシック" charset="-128"/>
              </a:rPr>
              <a:t>Many networks </a:t>
            </a:r>
            <a:r>
              <a:rPr lang="en-US" altLang="x-none" sz="1600">
                <a:ea typeface="ＭＳ Ｐゴシック" charset="-128"/>
                <a:sym typeface="Symbol" charset="2"/>
              </a:rPr>
              <a:t></a:t>
            </a:r>
            <a:endParaRPr lang="en-US" altLang="x-none" sz="2400">
              <a:ea typeface="ＭＳ Ｐゴシック" charset="-128"/>
            </a:endParaRPr>
          </a:p>
          <a:p>
            <a:pPr>
              <a:lnSpc>
                <a:spcPct val="80000"/>
              </a:lnSpc>
            </a:pPr>
            <a:r>
              <a:rPr lang="en-US" altLang="x-none" sz="1800">
                <a:ea typeface="ＭＳ Ｐゴシック" charset="-128"/>
              </a:rPr>
              <a:t>Current:</a:t>
            </a:r>
          </a:p>
          <a:p>
            <a:pPr lvl="1">
              <a:lnSpc>
                <a:spcPct val="80000"/>
              </a:lnSpc>
            </a:pPr>
            <a:r>
              <a:rPr lang="en-US" altLang="x-none" sz="1600">
                <a:ea typeface="ＭＳ Ｐゴシック" charset="-128"/>
              </a:rPr>
              <a:t>The number of hosts connected to the Internet is  around 1 billions</a:t>
            </a:r>
          </a:p>
          <a:p>
            <a:pPr lvl="1">
              <a:lnSpc>
                <a:spcPct val="80000"/>
              </a:lnSpc>
            </a:pPr>
            <a:r>
              <a:rPr lang="en-US" altLang="x-none" sz="1600">
                <a:ea typeface="ＭＳ Ｐゴシック" charset="-128"/>
              </a:rPr>
              <a:t>The backbone speed of the current Internet is about 40/100 Gbps</a:t>
            </a:r>
          </a:p>
          <a:p>
            <a:pPr lvl="1">
              <a:lnSpc>
                <a:spcPct val="80000"/>
              </a:lnSpc>
            </a:pPr>
            <a:r>
              <a:rPr lang="en-US" altLang="zh-CN" sz="1600">
                <a:ea typeface="ＭＳ Ｐゴシック" charset="-128"/>
              </a:rPr>
              <a:t>The Internet is roughly hierarchical where ISPs interconnect at PoP and IXP</a:t>
            </a:r>
          </a:p>
          <a:p>
            <a:pPr lvl="1">
              <a:lnSpc>
                <a:spcPct val="80000"/>
              </a:lnSpc>
            </a:pPr>
            <a:r>
              <a:rPr lang="en-US" altLang="x-none" sz="1600">
                <a:ea typeface="ＭＳ Ｐゴシック" charset="-128"/>
              </a:rPr>
              <a:t>Needs to handle scale, complexity, decentralization, security</a:t>
            </a:r>
          </a:p>
        </p:txBody>
      </p:sp>
      <p:sp>
        <p:nvSpPr>
          <p:cNvPr id="156676" name="Text Box 4"/>
          <p:cNvSpPr txBox="1">
            <a:spLocks noChangeArrowheads="1"/>
          </p:cNvSpPr>
          <p:nvPr/>
        </p:nvSpPr>
        <p:spPr bwMode="auto">
          <a:xfrm>
            <a:off x="5146675" y="3983038"/>
            <a:ext cx="331787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800">
                <a:solidFill>
                  <a:schemeClr val="accent2"/>
                </a:solidFill>
                <a:latin typeface="Comic Sans MS" charset="0"/>
              </a:rPr>
              <a:t>design should survive failures</a:t>
            </a:r>
          </a:p>
        </p:txBody>
      </p:sp>
      <p:sp>
        <p:nvSpPr>
          <p:cNvPr id="156677" name="Text Box 5"/>
          <p:cNvSpPr txBox="1">
            <a:spLocks noChangeArrowheads="1"/>
          </p:cNvSpPr>
          <p:nvPr/>
        </p:nvSpPr>
        <p:spPr bwMode="auto">
          <a:xfrm>
            <a:off x="3279775" y="4543425"/>
            <a:ext cx="449897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marL="342900" indent="-342900">
              <a:defRPr sz="500">
                <a:solidFill>
                  <a:schemeClr val="tx1"/>
                </a:solidFill>
                <a:latin typeface="Times New Roman" charset="0"/>
                <a:ea typeface="ＭＳ Ｐゴシック" charset="-128"/>
              </a:defRPr>
            </a:lvl1pPr>
            <a:lvl2pPr>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lvl="1">
              <a:lnSpc>
                <a:spcPct val="90000"/>
              </a:lnSpc>
              <a:spcBef>
                <a:spcPct val="20000"/>
              </a:spcBef>
              <a:buClr>
                <a:schemeClr val="accent2"/>
              </a:buClr>
              <a:buSzPct val="75000"/>
              <a:buFont typeface="ZapfDingbats" charset="0"/>
              <a:buNone/>
            </a:pPr>
            <a:r>
              <a:rPr lang="en-US" altLang="x-none" sz="1800">
                <a:solidFill>
                  <a:schemeClr val="accent2"/>
                </a:solidFill>
                <a:latin typeface="Comic Sans MS" charset="0"/>
              </a:rPr>
              <a:t>need a network to connect networks</a:t>
            </a:r>
          </a:p>
        </p:txBody>
      </p:sp>
      <p:sp>
        <p:nvSpPr>
          <p:cNvPr id="156678" name="Text Box 6"/>
          <p:cNvSpPr txBox="1">
            <a:spLocks noChangeArrowheads="1"/>
          </p:cNvSpPr>
          <p:nvPr/>
        </p:nvSpPr>
        <p:spPr bwMode="auto">
          <a:xfrm>
            <a:off x="5187950" y="4287838"/>
            <a:ext cx="2776538"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800">
                <a:solidFill>
                  <a:schemeClr val="accent2"/>
                </a:solidFill>
                <a:latin typeface="Comic Sans MS" charset="0"/>
              </a:rPr>
              <a:t>keep the network simple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667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667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66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6676" grpId="0"/>
      <p:bldP spid="156677" grpId="0"/>
      <p:bldP spid="156678"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1"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7FAE41A2-0A99-7545-BF6E-C592A7729E60}" type="slidenum">
              <a:rPr lang="en-US" altLang="x-none" sz="1200">
                <a:latin typeface="Tahoma" charset="0"/>
              </a:rPr>
              <a:pPr/>
              <a:t>72</a:t>
            </a:fld>
            <a:endParaRPr lang="en-US" altLang="x-none" sz="1200">
              <a:latin typeface="Tahoma" charset="0"/>
            </a:endParaRPr>
          </a:p>
        </p:txBody>
      </p:sp>
      <p:sp>
        <p:nvSpPr>
          <p:cNvPr id="158722" name="Rectangle 2"/>
          <p:cNvSpPr>
            <a:spLocks noGrp="1" noChangeArrowheads="1"/>
          </p:cNvSpPr>
          <p:nvPr>
            <p:ph type="title"/>
          </p:nvPr>
        </p:nvSpPr>
        <p:spPr/>
        <p:txBody>
          <a:bodyPr/>
          <a:lstStyle/>
          <a:p>
            <a:r>
              <a:rPr lang="en-US" altLang="zh-CN">
                <a:ea typeface="ＭＳ Ｐゴシック" charset="-128"/>
              </a:rPr>
              <a:t>Preview</a:t>
            </a:r>
            <a:endParaRPr lang="en-US" altLang="x-none">
              <a:ea typeface="ＭＳ Ｐゴシック" charset="-128"/>
            </a:endParaRPr>
          </a:p>
        </p:txBody>
      </p:sp>
      <p:sp>
        <p:nvSpPr>
          <p:cNvPr id="158723" name="Rectangle 3"/>
          <p:cNvSpPr>
            <a:spLocks noGrp="1" noChangeArrowheads="1"/>
          </p:cNvSpPr>
          <p:nvPr>
            <p:ph type="body" idx="1"/>
          </p:nvPr>
        </p:nvSpPr>
        <p:spPr/>
        <p:txBody>
          <a:bodyPr/>
          <a:lstStyle/>
          <a:p>
            <a:r>
              <a:rPr lang="en-US" altLang="x-none">
                <a:ea typeface="ＭＳ Ｐゴシック" charset="-128"/>
              </a:rPr>
              <a:t>We have only looked at the topology</a:t>
            </a:r>
            <a:r>
              <a:rPr lang="en-US" altLang="zh-CN">
                <a:ea typeface="ＭＳ Ｐゴシック" charset="-128"/>
              </a:rPr>
              <a:t>/connectivity</a:t>
            </a:r>
            <a:r>
              <a:rPr lang="en-US" altLang="x-none">
                <a:ea typeface="ＭＳ Ｐゴシック" charset="-128"/>
              </a:rPr>
              <a:t> of the Internet</a:t>
            </a:r>
          </a:p>
          <a:p>
            <a:pPr lvl="1"/>
            <a:r>
              <a:rPr lang="en-US" altLang="x-none">
                <a:ea typeface="ＭＳ Ｐゴシック" charset="-128"/>
              </a:rPr>
              <a:t>a communication network is a mesh of interconnected devices</a:t>
            </a:r>
          </a:p>
          <a:p>
            <a:pPr lvl="1"/>
            <a:endParaRPr lang="en-US" altLang="x-none">
              <a:ea typeface="ＭＳ Ｐゴシック" charset="-128"/>
            </a:endParaRPr>
          </a:p>
          <a:p>
            <a:r>
              <a:rPr lang="en-US" altLang="zh-CN" i="1">
                <a:solidFill>
                  <a:srgbClr val="FF0000"/>
                </a:solidFill>
                <a:ea typeface="ＭＳ Ｐゴシック" charset="-128"/>
              </a:rPr>
              <a:t>A</a:t>
            </a:r>
            <a:r>
              <a:rPr lang="en-US" altLang="x-none">
                <a:solidFill>
                  <a:srgbClr val="FF0000"/>
                </a:solidFill>
                <a:ea typeface="ＭＳ Ｐゴシック" charset="-128"/>
              </a:rPr>
              <a:t> fundamental question:</a:t>
            </a:r>
            <a:r>
              <a:rPr lang="en-US" altLang="x-none">
                <a:ea typeface="ＭＳ Ｐゴシック" charset="-128"/>
              </a:rPr>
              <a:t> how is data transferred through a network?</a:t>
            </a:r>
          </a:p>
        </p:txBody>
      </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69" name="Rectangle 4"/>
          <p:cNvSpPr>
            <a:spLocks noGrp="1" noChangeArrowheads="1"/>
          </p:cNvSpPr>
          <p:nvPr>
            <p:ph type="ctrTitle"/>
          </p:nvPr>
        </p:nvSpPr>
        <p:spPr/>
        <p:txBody>
          <a:bodyPr/>
          <a:lstStyle/>
          <a:p>
            <a:pPr algn="ctr"/>
            <a:r>
              <a:rPr lang="en-US" altLang="x-none">
                <a:ea typeface="ＭＳ Ｐゴシック" charset="-128"/>
              </a:rPr>
              <a:t>Backup Slides</a:t>
            </a:r>
          </a:p>
        </p:txBody>
      </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7"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E435DA08-4FB8-2A45-93CC-1EFCEA5DB916}" type="slidenum">
              <a:rPr lang="en-US" altLang="x-none" sz="1200">
                <a:latin typeface="Tahoma" charset="0"/>
              </a:rPr>
              <a:pPr/>
              <a:t>74</a:t>
            </a:fld>
            <a:endParaRPr lang="en-US" altLang="x-none" sz="1200">
              <a:latin typeface="Tahoma" charset="0"/>
            </a:endParaRPr>
          </a:p>
        </p:txBody>
      </p:sp>
      <p:sp>
        <p:nvSpPr>
          <p:cNvPr id="162818" name="Rectangle 2"/>
          <p:cNvSpPr>
            <a:spLocks noGrp="1" noChangeArrowheads="1"/>
          </p:cNvSpPr>
          <p:nvPr>
            <p:ph type="title"/>
          </p:nvPr>
        </p:nvSpPr>
        <p:spPr>
          <a:xfrm>
            <a:off x="531813" y="419100"/>
            <a:ext cx="7783512" cy="730250"/>
          </a:xfrm>
        </p:spPr>
        <p:txBody>
          <a:bodyPr/>
          <a:lstStyle/>
          <a:p>
            <a:r>
              <a:rPr lang="en-US" altLang="x-none">
                <a:ea typeface="ＭＳ Ｐゴシック" charset="-128"/>
              </a:rPr>
              <a:t>Access: Cable</a:t>
            </a:r>
          </a:p>
        </p:txBody>
      </p:sp>
      <p:sp>
        <p:nvSpPr>
          <p:cNvPr id="162819" name="Rectangle 3"/>
          <p:cNvSpPr>
            <a:spLocks noGrp="1" noChangeArrowheads="1"/>
          </p:cNvSpPr>
          <p:nvPr>
            <p:ph type="body" idx="1"/>
          </p:nvPr>
        </p:nvSpPr>
        <p:spPr>
          <a:xfrm>
            <a:off x="539750" y="5873750"/>
            <a:ext cx="7696200" cy="844550"/>
          </a:xfrm>
        </p:spPr>
        <p:txBody>
          <a:bodyPr/>
          <a:lstStyle/>
          <a:p>
            <a:pPr>
              <a:lnSpc>
                <a:spcPct val="80000"/>
              </a:lnSpc>
            </a:pPr>
            <a:r>
              <a:rPr lang="en-US" altLang="x-none" sz="1600">
                <a:ea typeface="ＭＳ Ｐゴシック" charset="-128"/>
              </a:rPr>
              <a:t>Fiber node: 500 - 2K homes</a:t>
            </a:r>
          </a:p>
          <a:p>
            <a:pPr>
              <a:lnSpc>
                <a:spcPct val="80000"/>
              </a:lnSpc>
            </a:pPr>
            <a:r>
              <a:rPr lang="en-US" altLang="x-none" sz="1600">
                <a:ea typeface="ＭＳ Ｐゴシック" charset="-128"/>
              </a:rPr>
              <a:t>Distribution hub: 20K - 40 K homes</a:t>
            </a:r>
          </a:p>
          <a:p>
            <a:pPr>
              <a:lnSpc>
                <a:spcPct val="80000"/>
              </a:lnSpc>
            </a:pPr>
            <a:r>
              <a:rPr lang="en-US" altLang="x-none" sz="1600">
                <a:ea typeface="ＭＳ Ｐゴシック" charset="-128"/>
              </a:rPr>
              <a:t>Regional headend: 200 K - 400 K homes</a:t>
            </a:r>
          </a:p>
        </p:txBody>
      </p:sp>
      <p:sp>
        <p:nvSpPr>
          <p:cNvPr id="162820" name="Rectangle 5"/>
          <p:cNvSpPr>
            <a:spLocks noChangeArrowheads="1"/>
          </p:cNvSpPr>
          <p:nvPr/>
        </p:nvSpPr>
        <p:spPr bwMode="auto">
          <a:xfrm>
            <a:off x="7583488" y="180975"/>
            <a:ext cx="1414462" cy="968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nSpc>
                <a:spcPct val="80000"/>
              </a:lnSpc>
              <a:spcBef>
                <a:spcPct val="20000"/>
              </a:spcBef>
              <a:buClr>
                <a:schemeClr val="accent2"/>
              </a:buClr>
              <a:buSzPct val="85000"/>
              <a:buFont typeface="ZapfDingbats" charset="0"/>
              <a:buNone/>
            </a:pPr>
            <a:r>
              <a:rPr lang="en-US" altLang="zh-CN" sz="1800"/>
              <a:t>Also called Hybrid Fiber-coaxial Cable (HFC)</a:t>
            </a:r>
          </a:p>
        </p:txBody>
      </p:sp>
      <p:pic>
        <p:nvPicPr>
          <p:cNvPr id="162821"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2550" y="1301750"/>
            <a:ext cx="9156700" cy="4852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5"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B9F8128A-E2B3-134B-9F13-F31CB38C5DFC}" type="slidenum">
              <a:rPr lang="en-US" altLang="x-none" sz="1200">
                <a:latin typeface="Tahoma" charset="0"/>
              </a:rPr>
              <a:pPr/>
              <a:t>75</a:t>
            </a:fld>
            <a:endParaRPr lang="en-US" altLang="x-none" sz="1200">
              <a:latin typeface="Tahoma" charset="0"/>
            </a:endParaRPr>
          </a:p>
        </p:txBody>
      </p:sp>
      <p:sp>
        <p:nvSpPr>
          <p:cNvPr id="164866" name="Rectangle 2"/>
          <p:cNvSpPr>
            <a:spLocks noGrp="1" noChangeArrowheads="1"/>
          </p:cNvSpPr>
          <p:nvPr>
            <p:ph type="title"/>
          </p:nvPr>
        </p:nvSpPr>
        <p:spPr>
          <a:xfrm>
            <a:off x="463550" y="3175"/>
            <a:ext cx="7783513" cy="1146175"/>
          </a:xfrm>
        </p:spPr>
        <p:txBody>
          <a:bodyPr/>
          <a:lstStyle/>
          <a:p>
            <a:r>
              <a:rPr lang="en-US" altLang="x-none" sz="3600">
                <a:ea typeface="ＭＳ Ｐゴシック" charset="-128"/>
              </a:rPr>
              <a:t>Northern CrossRoads (NoX) </a:t>
            </a:r>
            <a:r>
              <a:rPr lang="en-US" altLang="zh-CN" sz="3600">
                <a:ea typeface="ＭＳ Ｐゴシック" charset="-128"/>
              </a:rPr>
              <a:t>Aggregation Point (AP)</a:t>
            </a:r>
            <a:endParaRPr lang="en-US" altLang="x-none" sz="3600">
              <a:ea typeface="ＭＳ Ｐゴシック" charset="-128"/>
            </a:endParaRPr>
          </a:p>
        </p:txBody>
      </p:sp>
      <p:pic>
        <p:nvPicPr>
          <p:cNvPr id="16486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4950" y="1073150"/>
            <a:ext cx="8582025" cy="547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64868" name="Rectangle 6"/>
          <p:cNvSpPr>
            <a:spLocks noChangeArrowheads="1"/>
          </p:cNvSpPr>
          <p:nvPr/>
        </p:nvSpPr>
        <p:spPr bwMode="auto">
          <a:xfrm>
            <a:off x="93663" y="6526213"/>
            <a:ext cx="8142287"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600"/>
              <a:t>http://www.uis.harvard.edu/emerging_technologies/Northern_Crossroads_Map.gif</a:t>
            </a:r>
          </a:p>
        </p:txBody>
      </p: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3"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A9E0FE96-BD92-1747-B1AA-8DF0B70494E7}" type="slidenum">
              <a:rPr lang="en-US" altLang="x-none" sz="1200">
                <a:latin typeface="Tahoma" charset="0"/>
              </a:rPr>
              <a:pPr/>
              <a:t>76</a:t>
            </a:fld>
            <a:endParaRPr lang="en-US" altLang="x-none" sz="1200">
              <a:latin typeface="Tahoma" charset="0"/>
            </a:endParaRPr>
          </a:p>
        </p:txBody>
      </p:sp>
      <p:pic>
        <p:nvPicPr>
          <p:cNvPr id="1669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750" y="82550"/>
            <a:ext cx="8229600" cy="5989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66915" name="Rectangle 5"/>
          <p:cNvSpPr>
            <a:spLocks noChangeArrowheads="1"/>
          </p:cNvSpPr>
          <p:nvPr/>
        </p:nvSpPr>
        <p:spPr bwMode="auto">
          <a:xfrm>
            <a:off x="184150" y="6407150"/>
            <a:ext cx="6604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800"/>
              <a:t>http://www.oregon-gigapop.net/images/OregonGigapop2.gif</a:t>
            </a: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Slide Number Placeholder 6"/>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3D9F2761-5E11-854B-8969-32DE9F1407FD}" type="slidenum">
              <a:rPr lang="en-US" altLang="x-none" sz="1200">
                <a:latin typeface="Tahoma" charset="0"/>
              </a:rPr>
              <a:pPr/>
              <a:t>8</a:t>
            </a:fld>
            <a:endParaRPr lang="en-US" altLang="x-none" sz="1200">
              <a:latin typeface="Tahoma" charset="0"/>
            </a:endParaRPr>
          </a:p>
        </p:txBody>
      </p:sp>
      <p:sp>
        <p:nvSpPr>
          <p:cNvPr id="41986" name="Rectangle 2"/>
          <p:cNvSpPr>
            <a:spLocks noGrp="1" noChangeArrowheads="1"/>
          </p:cNvSpPr>
          <p:nvPr>
            <p:ph type="title"/>
          </p:nvPr>
        </p:nvSpPr>
        <p:spPr/>
        <p:txBody>
          <a:bodyPr/>
          <a:lstStyle/>
          <a:p>
            <a:r>
              <a:rPr lang="en-US" altLang="x-none">
                <a:ea typeface="ＭＳ Ｐゴシック" charset="-128"/>
              </a:rPr>
              <a:t>Grading</a:t>
            </a:r>
          </a:p>
        </p:txBody>
      </p:sp>
      <p:sp>
        <p:nvSpPr>
          <p:cNvPr id="41987" name="Rectangle 3"/>
          <p:cNvSpPr>
            <a:spLocks noGrp="1" noChangeArrowheads="1"/>
          </p:cNvSpPr>
          <p:nvPr>
            <p:ph type="body" sz="half" idx="1"/>
          </p:nvPr>
        </p:nvSpPr>
        <p:spPr>
          <a:xfrm>
            <a:off x="615950" y="5111750"/>
            <a:ext cx="8001000" cy="1524000"/>
          </a:xfrm>
        </p:spPr>
        <p:txBody>
          <a:bodyPr/>
          <a:lstStyle/>
          <a:p>
            <a:r>
              <a:rPr lang="en-US" altLang="zh-CN" sz="2000">
                <a:solidFill>
                  <a:srgbClr val="FF0000"/>
                </a:solidFill>
                <a:ea typeface="ＭＳ Ｐゴシック" charset="-128"/>
              </a:rPr>
              <a:t>Subject to change after I know more about your background</a:t>
            </a:r>
            <a:br>
              <a:rPr lang="en-US" altLang="zh-CN" sz="2000">
                <a:solidFill>
                  <a:srgbClr val="FF0000"/>
                </a:solidFill>
                <a:ea typeface="ＭＳ Ｐゴシック" charset="-128"/>
              </a:rPr>
            </a:br>
            <a:endParaRPr lang="en-US" altLang="zh-CN" sz="1800">
              <a:solidFill>
                <a:srgbClr val="FF0000"/>
              </a:solidFill>
              <a:ea typeface="ＭＳ Ｐゴシック" charset="-128"/>
            </a:endParaRPr>
          </a:p>
          <a:p>
            <a:r>
              <a:rPr lang="en-US" altLang="x-none" sz="2000">
                <a:ea typeface="ＭＳ Ｐゴシック" charset="-128"/>
              </a:rPr>
              <a:t>More important is what you realize/learn than the grades</a:t>
            </a:r>
            <a:r>
              <a:rPr lang="en-US" altLang="zh-CN" sz="2000">
                <a:ea typeface="ＭＳ Ｐゴシック" charset="-128"/>
              </a:rPr>
              <a:t> !!</a:t>
            </a:r>
            <a:endParaRPr lang="en-US" altLang="x-none" sz="2000">
              <a:ea typeface="ＭＳ Ｐゴシック" charset="-128"/>
            </a:endParaRPr>
          </a:p>
        </p:txBody>
      </p:sp>
      <p:graphicFrame>
        <p:nvGraphicFramePr>
          <p:cNvPr id="143453" name="Group 93"/>
          <p:cNvGraphicFramePr>
            <a:graphicFrameLocks noGrp="1"/>
          </p:cNvGraphicFramePr>
          <p:nvPr>
            <p:extLst>
              <p:ext uri="{D42A27DB-BD31-4B8C-83A1-F6EECF244321}">
                <p14:modId xmlns:p14="http://schemas.microsoft.com/office/powerpoint/2010/main" val="1771535699"/>
              </p:ext>
            </p:extLst>
          </p:nvPr>
        </p:nvGraphicFramePr>
        <p:xfrm>
          <a:off x="1835150" y="1758950"/>
          <a:ext cx="4191000" cy="2197053"/>
        </p:xfrm>
        <a:graphic>
          <a:graphicData uri="http://schemas.openxmlformats.org/drawingml/2006/table">
            <a:tbl>
              <a:tblPr/>
              <a:tblGrid>
                <a:gridCol w="2764277"/>
                <a:gridCol w="1426723"/>
              </a:tblGrid>
              <a:tr h="638568">
                <a:tc>
                  <a:txBody>
                    <a:bodyPr/>
                    <a:lstStyle/>
                    <a:p>
                      <a:pPr marL="0" marR="0" lvl="0" indent="0" algn="l" defTabSz="915988" rtl="0" eaLnBrk="0" fontAlgn="base" latinLnBrk="0" hangingPunct="0">
                        <a:lnSpc>
                          <a:spcPct val="100000"/>
                        </a:lnSpc>
                        <a:spcBef>
                          <a:spcPct val="20000"/>
                        </a:spcBef>
                        <a:spcAft>
                          <a:spcPct val="0"/>
                        </a:spcAft>
                        <a:buClr>
                          <a:schemeClr val="accent2"/>
                        </a:buClr>
                        <a:buSzPct val="85000"/>
                        <a:buFont typeface="ZapfDingbats" pitchFamily="82" charset="2"/>
                        <a:buNone/>
                        <a:tabLst/>
                      </a:pPr>
                      <a:r>
                        <a:rPr kumimoji="0" lang="en-US" sz="2400" b="0" i="0" u="none" strike="noStrike" cap="none" normalizeH="0" baseline="0" dirty="0" smtClean="0">
                          <a:ln>
                            <a:noFill/>
                          </a:ln>
                          <a:solidFill>
                            <a:schemeClr val="tx1"/>
                          </a:solidFill>
                          <a:effectLst/>
                          <a:latin typeface="Comic Sans MS" pitchFamily="66" charset="0"/>
                        </a:rPr>
                        <a:t>Exams</a:t>
                      </a:r>
                    </a:p>
                  </a:txBody>
                  <a:tcPr marL="90470" marR="90470" marT="44437" marB="4443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5988" rtl="0" eaLnBrk="0" fontAlgn="base" latinLnBrk="0" hangingPunct="0">
                        <a:lnSpc>
                          <a:spcPct val="100000"/>
                        </a:lnSpc>
                        <a:spcBef>
                          <a:spcPct val="20000"/>
                        </a:spcBef>
                        <a:spcAft>
                          <a:spcPct val="0"/>
                        </a:spcAft>
                        <a:buClr>
                          <a:schemeClr val="accent2"/>
                        </a:buClr>
                        <a:buSzPct val="85000"/>
                        <a:buFont typeface="ZapfDingbats" pitchFamily="82" charset="2"/>
                        <a:buNone/>
                        <a:tabLst/>
                      </a:pPr>
                      <a:r>
                        <a:rPr kumimoji="0" lang="en-US" sz="2400" b="0" i="0" u="none" strike="noStrike" cap="none" normalizeH="0" baseline="0" dirty="0" smtClean="0">
                          <a:ln>
                            <a:noFill/>
                          </a:ln>
                          <a:solidFill>
                            <a:schemeClr val="tx1"/>
                          </a:solidFill>
                          <a:effectLst/>
                          <a:latin typeface="Comic Sans MS" pitchFamily="66" charset="0"/>
                        </a:rPr>
                        <a:t>30%</a:t>
                      </a:r>
                    </a:p>
                  </a:txBody>
                  <a:tcPr marL="90470" marR="90470" marT="44437" marB="4443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656832">
                <a:tc>
                  <a:txBody>
                    <a:bodyPr/>
                    <a:lstStyle/>
                    <a:p>
                      <a:pPr marL="0" marR="0" lvl="0" indent="0" algn="l" defTabSz="915988" rtl="0" eaLnBrk="0" fontAlgn="base" latinLnBrk="0" hangingPunct="0">
                        <a:lnSpc>
                          <a:spcPct val="100000"/>
                        </a:lnSpc>
                        <a:spcBef>
                          <a:spcPct val="20000"/>
                        </a:spcBef>
                        <a:spcAft>
                          <a:spcPct val="0"/>
                        </a:spcAft>
                        <a:buClr>
                          <a:schemeClr val="accent2"/>
                        </a:buClr>
                        <a:buSzPct val="85000"/>
                        <a:buFont typeface="ZapfDingbats" pitchFamily="82" charset="2"/>
                        <a:buNone/>
                        <a:tabLst/>
                      </a:pPr>
                      <a:r>
                        <a:rPr kumimoji="0" lang="en-US" sz="2400" b="0" i="0" u="none" strike="noStrike" cap="none" normalizeH="0" baseline="0" dirty="0" smtClean="0">
                          <a:ln>
                            <a:noFill/>
                          </a:ln>
                          <a:solidFill>
                            <a:schemeClr val="tx1"/>
                          </a:solidFill>
                          <a:effectLst/>
                          <a:latin typeface="Comic Sans MS" pitchFamily="66" charset="0"/>
                        </a:rPr>
                        <a:t>Assignments</a:t>
                      </a:r>
                    </a:p>
                  </a:txBody>
                  <a:tcPr marL="90470" marR="90470" marT="44437" marB="4443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5988" rtl="0" eaLnBrk="0" fontAlgn="base" latinLnBrk="0" hangingPunct="0">
                        <a:lnSpc>
                          <a:spcPct val="100000"/>
                        </a:lnSpc>
                        <a:spcBef>
                          <a:spcPct val="20000"/>
                        </a:spcBef>
                        <a:spcAft>
                          <a:spcPct val="0"/>
                        </a:spcAft>
                        <a:buClr>
                          <a:schemeClr val="accent2"/>
                        </a:buClr>
                        <a:buSzPct val="85000"/>
                        <a:buFont typeface="ZapfDingbats" pitchFamily="82" charset="2"/>
                        <a:buNone/>
                        <a:tabLst/>
                      </a:pPr>
                      <a:r>
                        <a:rPr kumimoji="0" lang="en-US" sz="2400" b="0" i="0" u="none" strike="noStrike" cap="none" normalizeH="0" baseline="0" dirty="0" smtClean="0">
                          <a:ln>
                            <a:noFill/>
                          </a:ln>
                          <a:solidFill>
                            <a:schemeClr val="tx1"/>
                          </a:solidFill>
                          <a:effectLst/>
                          <a:latin typeface="Comic Sans MS" pitchFamily="66" charset="0"/>
                        </a:rPr>
                        <a:t>60%</a:t>
                      </a:r>
                    </a:p>
                  </a:txBody>
                  <a:tcPr marL="90470" marR="90470" marT="44437" marB="4443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901653">
                <a:tc>
                  <a:txBody>
                    <a:bodyPr/>
                    <a:lstStyle/>
                    <a:p>
                      <a:pPr marL="0" marR="0" lvl="0" indent="0" algn="l" defTabSz="915988" rtl="0" eaLnBrk="0" fontAlgn="base" latinLnBrk="0" hangingPunct="0">
                        <a:lnSpc>
                          <a:spcPct val="100000"/>
                        </a:lnSpc>
                        <a:spcBef>
                          <a:spcPct val="20000"/>
                        </a:spcBef>
                        <a:spcAft>
                          <a:spcPct val="0"/>
                        </a:spcAft>
                        <a:buClr>
                          <a:schemeClr val="accent2"/>
                        </a:buClr>
                        <a:buSzPct val="85000"/>
                        <a:buFont typeface="ZapfDingbats" pitchFamily="82" charset="2"/>
                        <a:buNone/>
                        <a:tabLst/>
                      </a:pPr>
                      <a:r>
                        <a:rPr kumimoji="0" lang="en-US" sz="2400" b="0" i="0" u="none" strike="noStrike" cap="none" normalizeH="0" baseline="0" dirty="0" smtClean="0">
                          <a:ln>
                            <a:noFill/>
                          </a:ln>
                          <a:solidFill>
                            <a:schemeClr val="tx1"/>
                          </a:solidFill>
                          <a:effectLst/>
                          <a:latin typeface="Comic Sans MS" pitchFamily="66" charset="0"/>
                        </a:rPr>
                        <a:t>Class</a:t>
                      </a:r>
                      <a:br>
                        <a:rPr kumimoji="0" lang="en-US" sz="2400" b="0" i="0" u="none" strike="noStrike" cap="none" normalizeH="0" baseline="0" dirty="0" smtClean="0">
                          <a:ln>
                            <a:noFill/>
                          </a:ln>
                          <a:solidFill>
                            <a:schemeClr val="tx1"/>
                          </a:solidFill>
                          <a:effectLst/>
                          <a:latin typeface="Comic Sans MS" pitchFamily="66" charset="0"/>
                        </a:rPr>
                      </a:br>
                      <a:r>
                        <a:rPr kumimoji="0" lang="en-US" sz="2400" b="0" i="0" u="none" strike="noStrike" cap="none" normalizeH="0" baseline="0" dirty="0" smtClean="0">
                          <a:ln>
                            <a:noFill/>
                          </a:ln>
                          <a:solidFill>
                            <a:schemeClr val="tx1"/>
                          </a:solidFill>
                          <a:effectLst/>
                          <a:latin typeface="Comic Sans MS" pitchFamily="66" charset="0"/>
                        </a:rPr>
                        <a:t>Participation</a:t>
                      </a:r>
                    </a:p>
                  </a:txBody>
                  <a:tcPr marL="90470" marR="90470" marT="44437" marB="4443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5988" rtl="0" eaLnBrk="0" fontAlgn="base" latinLnBrk="0" hangingPunct="0">
                        <a:lnSpc>
                          <a:spcPct val="100000"/>
                        </a:lnSpc>
                        <a:spcBef>
                          <a:spcPct val="20000"/>
                        </a:spcBef>
                        <a:spcAft>
                          <a:spcPct val="0"/>
                        </a:spcAft>
                        <a:buClr>
                          <a:schemeClr val="accent2"/>
                        </a:buClr>
                        <a:buSzPct val="85000"/>
                        <a:buFont typeface="ZapfDingbats" pitchFamily="82" charset="2"/>
                        <a:buNone/>
                        <a:tabLst/>
                      </a:pPr>
                      <a:r>
                        <a:rPr kumimoji="0" lang="en-US" sz="2400" b="0" i="0" u="none" strike="noStrike" cap="none" normalizeH="0" baseline="0" dirty="0" smtClean="0">
                          <a:ln>
                            <a:noFill/>
                          </a:ln>
                          <a:solidFill>
                            <a:schemeClr val="tx1"/>
                          </a:solidFill>
                          <a:effectLst/>
                          <a:latin typeface="Comic Sans MS" pitchFamily="66" charset="0"/>
                        </a:rPr>
                        <a:t>10%</a:t>
                      </a:r>
                    </a:p>
                  </a:txBody>
                  <a:tcPr marL="90470" marR="90470" marT="44437" marB="4443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4"/>
          <p:cNvSpPr>
            <a:spLocks noGrp="1" noChangeArrowheads="1"/>
          </p:cNvSpPr>
          <p:nvPr>
            <p:ph type="ctrTitle"/>
          </p:nvPr>
        </p:nvSpPr>
        <p:spPr/>
        <p:txBody>
          <a:bodyPr/>
          <a:lstStyle/>
          <a:p>
            <a:pPr algn="ctr"/>
            <a:r>
              <a:rPr lang="en-US" altLang="x-none">
                <a:ea typeface="ＭＳ Ｐゴシック" charset="-128"/>
              </a:rPr>
              <a:t>Questions?</a:t>
            </a: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1_Kurose">
  <a:themeElements>
    <a:clrScheme name="1_Kuros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Kurose">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5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5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1_Kuros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Kuros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Kuros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Kuros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Kuros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Kuros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Kuros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2_Kurose">
  <a:themeElements>
    <a:clrScheme name="1_Kuros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Kurose">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5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5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1_Kuros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Kuros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Kuros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Kuros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Kuros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Kuros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Kuros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CPSC633a</Template>
  <TotalTime>8894</TotalTime>
  <Pages>23</Pages>
  <Words>2597</Words>
  <Application>Microsoft Macintosh PowerPoint</Application>
  <PresentationFormat>Custom</PresentationFormat>
  <Paragraphs>641</Paragraphs>
  <Slides>76</Slides>
  <Notes>70</Notes>
  <HiddenSlides>3</HiddenSlides>
  <MMClips>0</MMClips>
  <ScaleCrop>false</ScaleCrop>
  <HeadingPairs>
    <vt:vector size="8" baseType="variant">
      <vt:variant>
        <vt:lpstr>Fonts Used</vt:lpstr>
      </vt:variant>
      <vt:variant>
        <vt:i4>10</vt:i4>
      </vt:variant>
      <vt:variant>
        <vt:lpstr>Theme</vt:lpstr>
      </vt:variant>
      <vt:variant>
        <vt:i4>2</vt:i4>
      </vt:variant>
      <vt:variant>
        <vt:lpstr>Embedded OLE Servers</vt:lpstr>
      </vt:variant>
      <vt:variant>
        <vt:i4>3</vt:i4>
      </vt:variant>
      <vt:variant>
        <vt:lpstr>Slide Titles</vt:lpstr>
      </vt:variant>
      <vt:variant>
        <vt:i4>76</vt:i4>
      </vt:variant>
    </vt:vector>
  </HeadingPairs>
  <TitlesOfParts>
    <vt:vector size="91" baseType="lpstr">
      <vt:lpstr>Comic Sans MS</vt:lpstr>
      <vt:lpstr>Courier New</vt:lpstr>
      <vt:lpstr>ＭＳ Ｐゴシック</vt:lpstr>
      <vt:lpstr>Symbol</vt:lpstr>
      <vt:lpstr>Tahoma</vt:lpstr>
      <vt:lpstr>Times New Roman</vt:lpstr>
      <vt:lpstr>Wingdings</vt:lpstr>
      <vt:lpstr>ZapfDingbats</vt:lpstr>
      <vt:lpstr>宋体</vt:lpstr>
      <vt:lpstr>Arial</vt:lpstr>
      <vt:lpstr>1_Kurose</vt:lpstr>
      <vt:lpstr>2_Kurose</vt:lpstr>
      <vt:lpstr>Clip</vt:lpstr>
      <vt:lpstr>Photo Editor Photo</vt:lpstr>
      <vt:lpstr>Microsoft Clip Gallery</vt:lpstr>
      <vt:lpstr>CS433/533: Computer Networks</vt:lpstr>
      <vt:lpstr>Outline</vt:lpstr>
      <vt:lpstr>Personnel</vt:lpstr>
      <vt:lpstr>Textbook</vt:lpstr>
      <vt:lpstr>What are the Goals of this Course?</vt:lpstr>
      <vt:lpstr>CPSC433/533 or EENG 452</vt:lpstr>
      <vt:lpstr>What Do You Need To Do?</vt:lpstr>
      <vt:lpstr>Grading</vt:lpstr>
      <vt:lpstr>Questions?</vt:lpstr>
      <vt:lpstr>Outline</vt:lpstr>
      <vt:lpstr>What is a Network Protocol?</vt:lpstr>
      <vt:lpstr>Example Protocol: Simple Mail  Transfer  Protocol (SMTP)</vt:lpstr>
      <vt:lpstr>Example Protocol: TCP Connection Close Protocol</vt:lpstr>
      <vt:lpstr>General Case: The Two-Army Problem</vt:lpstr>
      <vt:lpstr>Example: TCP Protocol Handshakes</vt:lpstr>
      <vt:lpstr>Example: Google’ new QUIC</vt:lpstr>
      <vt:lpstr>Protocol Standardization</vt:lpstr>
      <vt:lpstr>Internet Standardization Process</vt:lpstr>
      <vt:lpstr>Internet Standardization Process</vt:lpstr>
      <vt:lpstr>Outline</vt:lpstr>
      <vt:lpstr>Prelude:  Packet Switching and ARPANET</vt:lpstr>
      <vt:lpstr>Internet 1.0: Initial ARPANET</vt:lpstr>
      <vt:lpstr>Initial Expansion of the ARPANET</vt:lpstr>
      <vt:lpstr>The Internet Becomes a Network of Networks</vt:lpstr>
      <vt:lpstr>Growth of the Internet</vt:lpstr>
      <vt:lpstr>Internet 2.0: Web, Commercialization, Social Networking of the Internet</vt:lpstr>
      <vt:lpstr>Growth of the Internet  in Terms of Number of Hosts</vt:lpstr>
      <vt:lpstr>Internet 3.0: Always-Connected, Virtualized Life</vt:lpstr>
      <vt:lpstr>Outline</vt:lpstr>
      <vt:lpstr>Internet Physical Infrastructure</vt:lpstr>
      <vt:lpstr>Access: Fiber to the x</vt:lpstr>
      <vt:lpstr>Access: Fiber to the Premises (FTTP)</vt:lpstr>
      <vt:lpstr>FTTP Architecture</vt:lpstr>
      <vt:lpstr>FTTP Architecture</vt:lpstr>
      <vt:lpstr>FTTP Architecture: To Home</vt:lpstr>
      <vt:lpstr>FTTP Architecture:  Fiber Distribution Terminal (FDT)</vt:lpstr>
      <vt:lpstr>FTTP Architecture: Central to Fiber Distribution Hub (FDH)</vt:lpstr>
      <vt:lpstr>Access: DSL</vt:lpstr>
      <vt:lpstr>Access: Wireless</vt:lpstr>
      <vt:lpstr>Access: Wireless</vt:lpstr>
      <vt:lpstr>Campus Network</vt:lpstr>
      <vt:lpstr>Data Center Networks</vt:lpstr>
      <vt:lpstr>Data Center Networks</vt:lpstr>
      <vt:lpstr>Foundation of Data Center Networks</vt:lpstr>
      <vt:lpstr>Foundation of Data Center Networks: Clos Networks</vt:lpstr>
      <vt:lpstr>Data Center Networks:  Fat-tree Networks</vt:lpstr>
      <vt:lpstr>Data Center Networks</vt:lpstr>
      <vt:lpstr>Recall: Internet Physical Infrastructure</vt:lpstr>
      <vt:lpstr>Yale Internet Connection</vt:lpstr>
      <vt:lpstr>Internet2</vt:lpstr>
      <vt:lpstr>Internet2</vt:lpstr>
      <vt:lpstr>Yale Internet Connection</vt:lpstr>
      <vt:lpstr>Qwest Backbone Map</vt:lpstr>
      <vt:lpstr>Level3 Network Map</vt:lpstr>
      <vt:lpstr>Internet ISP Connectivity</vt:lpstr>
      <vt:lpstr>Outline</vt:lpstr>
      <vt:lpstr>Internet (Consumer) Traffic</vt:lpstr>
      <vt:lpstr>Internet Traffic in Perspective</vt:lpstr>
      <vt:lpstr>Outline</vt:lpstr>
      <vt:lpstr>Scale</vt:lpstr>
      <vt:lpstr>Largest Internet Sites in U.S. </vt:lpstr>
      <vt:lpstr>General Complexity</vt:lpstr>
      <vt:lpstr>PowerPoint Presentation</vt:lpstr>
      <vt:lpstr>Centralized vs Decentralized (Price of Anarchy)</vt:lpstr>
      <vt:lpstr>Autonomous (“Selfish”) App</vt:lpstr>
      <vt:lpstr>Decentralized (“Selfish”) Users</vt:lpstr>
      <vt:lpstr>Decentralized (“Selfish”) Users</vt:lpstr>
      <vt:lpstr>Distributed vs Centralized</vt:lpstr>
      <vt:lpstr>What Will We Cover?</vt:lpstr>
      <vt:lpstr>What Will We Cover?</vt:lpstr>
      <vt:lpstr>Summary</vt:lpstr>
      <vt:lpstr>Preview</vt:lpstr>
      <vt:lpstr>Backup Slides</vt:lpstr>
      <vt:lpstr>Access: Cable</vt:lpstr>
      <vt:lpstr>Northern CrossRoads (NoX) Aggregation Point (AP)</vt:lpstr>
      <vt:lpstr>PowerPoint Presentation</vt:lpstr>
    </vt:vector>
  </TitlesOfParts>
  <Company>Yale University</Company>
  <LinksUpToDate>false</LinksUpToDate>
  <SharedDoc>false</SharedDoc>
  <HyperlinksChanged>false</HyperlinksChanged>
  <AppVersion>15.0032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CPSC433/533: Computer Networks</dc:title>
  <dc:subject/>
  <dc:creator>Yang Richard Yang</dc:creator>
  <cp:keywords/>
  <dc:description/>
  <cp:lastModifiedBy>Richard Yang</cp:lastModifiedBy>
  <cp:revision>790</cp:revision>
  <cp:lastPrinted>2017-08-31T13:23:32Z</cp:lastPrinted>
  <dcterms:created xsi:type="dcterms:W3CDTF">1997-02-16T14:02:43Z</dcterms:created>
  <dcterms:modified xsi:type="dcterms:W3CDTF">2017-08-31T16:55:57Z</dcterms:modified>
</cp:coreProperties>
</file>